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60" r:id="rId5"/>
    <p:sldId id="455" r:id="rId6"/>
    <p:sldId id="452" r:id="rId7"/>
    <p:sldId id="451" r:id="rId8"/>
    <p:sldId id="456" r:id="rId9"/>
    <p:sldId id="450" r:id="rId10"/>
    <p:sldId id="448" r:id="rId11"/>
    <p:sldId id="453" r:id="rId12"/>
    <p:sldId id="438" r:id="rId13"/>
  </p:sldIdLst>
  <p:sldSz cx="12192000" cy="6858000"/>
  <p:notesSz cx="6797675" cy="9928225"/>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E0990-D301-8DA8-69E2-3DD381441CEB}" name="Susanne Glueck" initials="SG" userId="S::sg@iqb.de::6e03b179-e730-4481-9dc3-7f0527ce3c7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1849"/>
    <a:srgbClr val="120A36"/>
    <a:srgbClr val="110A36"/>
    <a:srgbClr val="110A35"/>
    <a:srgbClr val="3934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3244E-BE15-4373-B1C4-FAABBB509949}" v="15" dt="2023-09-19T13:19:26.71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FE5E34A-0CB7-4D91-8C72-1FC2A0E47A9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4A899DA-F88A-4026-A3D5-0560544DCCD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64D758F-3363-43F6-97FB-BAF2CE11107A}" type="datetimeFigureOut">
              <a:rPr lang="de-DE" smtClean="0"/>
              <a:t>10.10.2023</a:t>
            </a:fld>
            <a:endParaRPr lang="de-DE"/>
          </a:p>
        </p:txBody>
      </p:sp>
      <p:sp>
        <p:nvSpPr>
          <p:cNvPr id="4" name="Fußzeilenplatzhalter 3">
            <a:extLst>
              <a:ext uri="{FF2B5EF4-FFF2-40B4-BE49-F238E27FC236}">
                <a16:creationId xmlns:a16="http://schemas.microsoft.com/office/drawing/2014/main" id="{5227DBE6-8479-46C4-A6D6-97EB7D3B8AD2}"/>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F2E0923-BDE2-427D-BD98-B177D5E62528}"/>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60F9B37-20B2-4A16-B144-F767365AA104}" type="slidenum">
              <a:rPr lang="de-DE" smtClean="0"/>
              <a:t>‹Nr.›</a:t>
            </a:fld>
            <a:endParaRPr lang="de-DE"/>
          </a:p>
        </p:txBody>
      </p:sp>
    </p:spTree>
    <p:extLst>
      <p:ext uri="{BB962C8B-B14F-4D97-AF65-F5344CB8AC3E}">
        <p14:creationId xmlns:p14="http://schemas.microsoft.com/office/powerpoint/2010/main" val="175175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bwMode="white">
          <a:xfrm>
            <a:off x="169200" y="815640"/>
            <a:ext cx="6459008" cy="3634458"/>
          </a:xfrm>
          <a:prstGeom prst="rect">
            <a:avLst/>
          </a:prstGeom>
          <a:noFill/>
          <a:ln w="12700">
            <a:solidFill>
              <a:schemeClr val="bg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49337" y="5013535"/>
            <a:ext cx="5925885" cy="4645443"/>
          </a:xfrm>
          <a:prstGeom prst="rect">
            <a:avLst/>
          </a:prstGeom>
        </p:spPr>
        <p:txBody>
          <a:bodyPr vert="horz" lIns="0" tIns="0" rIns="0" bIns="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6224374" y="13790"/>
            <a:ext cx="528416" cy="370205"/>
          </a:xfrm>
          <a:prstGeom prst="rect">
            <a:avLst/>
          </a:prstGeom>
        </p:spPr>
        <p:txBody>
          <a:bodyPr vert="horz" lIns="91440" tIns="45720" rIns="91440" bIns="45720" rtlCol="0" anchor="b"/>
          <a:lstStyle>
            <a:lvl1pPr algn="r">
              <a:defRPr sz="1200" b="1">
                <a:latin typeface="+mj-lt"/>
              </a:defRPr>
            </a:lvl1pPr>
          </a:lstStyle>
          <a:p>
            <a:fld id="{DA9BF8FF-E54F-461A-B0EB-D403E568BA3B}" type="slidenum">
              <a:rPr lang="de-DE" smtClean="0"/>
              <a:pPr/>
              <a:t>‹Nr.›</a:t>
            </a:fld>
            <a:endParaRPr lang="de-DE"/>
          </a:p>
        </p:txBody>
      </p:sp>
    </p:spTree>
    <p:extLst>
      <p:ext uri="{BB962C8B-B14F-4D97-AF65-F5344CB8AC3E}">
        <p14:creationId xmlns:p14="http://schemas.microsoft.com/office/powerpoint/2010/main" val="7441130"/>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kern="1200">
        <a:solidFill>
          <a:schemeClr val="tx1"/>
        </a:solidFill>
        <a:latin typeface="+mn-lt"/>
        <a:ea typeface="+mn-ea"/>
        <a:cs typeface="+mn-cs"/>
      </a:defRPr>
    </a:lvl1pPr>
    <a:lvl2pPr marL="266700" indent="-266700"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2pPr>
    <a:lvl3pPr marL="533400" indent="-266700"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3pPr>
    <a:lvl4pPr marL="812800" indent="-279400"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4pPr>
    <a:lvl5pPr marL="0" indent="0" algn="l" defTabSz="914400" rtl="0" eaLnBrk="1" latinLnBrk="0" hangingPunct="1">
      <a:spcBef>
        <a:spcPts val="600"/>
      </a:spcBef>
      <a:defRPr sz="1100" b="1" kern="1200">
        <a:solidFill>
          <a:schemeClr val="accent6"/>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815975"/>
            <a:ext cx="6457950" cy="36337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A9BF8FF-E54F-461A-B0EB-D403E568BA3B}" type="slidenum">
              <a:rPr lang="de-DE" smtClean="0"/>
              <a:pPr/>
              <a:t>1</a:t>
            </a:fld>
            <a:endParaRPr lang="de-DE"/>
          </a:p>
        </p:txBody>
      </p:sp>
    </p:spTree>
    <p:extLst>
      <p:ext uri="{BB962C8B-B14F-4D97-AF65-F5344CB8AC3E}">
        <p14:creationId xmlns:p14="http://schemas.microsoft.com/office/powerpoint/2010/main" val="59256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815975"/>
            <a:ext cx="6457950" cy="36337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A9BF8FF-E54F-461A-B0EB-D403E568BA3B}" type="slidenum">
              <a:rPr lang="de-DE" smtClean="0"/>
              <a:pPr/>
              <a:t>7</a:t>
            </a:fld>
            <a:endParaRPr lang="de-DE"/>
          </a:p>
        </p:txBody>
      </p:sp>
    </p:spTree>
    <p:extLst>
      <p:ext uri="{BB962C8B-B14F-4D97-AF65-F5344CB8AC3E}">
        <p14:creationId xmlns:p14="http://schemas.microsoft.com/office/powerpoint/2010/main" val="310013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815975"/>
            <a:ext cx="6457950" cy="36337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A9BF8FF-E54F-461A-B0EB-D403E568BA3B}" type="slidenum">
              <a:rPr lang="de-DE" smtClean="0"/>
              <a:pPr/>
              <a:t>9</a:t>
            </a:fld>
            <a:endParaRPr lang="de-DE"/>
          </a:p>
        </p:txBody>
      </p:sp>
    </p:spTree>
    <p:extLst>
      <p:ext uri="{BB962C8B-B14F-4D97-AF65-F5344CB8AC3E}">
        <p14:creationId xmlns:p14="http://schemas.microsoft.com/office/powerpoint/2010/main" val="3967106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blau">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C11BE9BA-6E43-4AA7-AA29-FDD41AEC2F0E}"/>
              </a:ext>
            </a:extLst>
          </p:cNvPr>
          <p:cNvGraphicFramePr>
            <a:graphicFrameLocks noChangeAspect="1"/>
          </p:cNvGraphicFramePr>
          <p:nvPr userDrawn="1">
            <p:custDataLst>
              <p:tags r:id="rId1"/>
            </p:custDataLst>
            <p:extLst>
              <p:ext uri="{D42A27DB-BD31-4B8C-83A1-F6EECF244321}">
                <p14:modId xmlns:p14="http://schemas.microsoft.com/office/powerpoint/2010/main" val="862245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C11BE9BA-6E43-4AA7-AA29-FDD41AEC2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5FE55B5-1254-47A7-AA41-CF498FC44A82}"/>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110000"/>
              </a:lnSpc>
            </a:pPr>
            <a:endParaRPr lang="de-DE" sz="4400" b="0" i="0" baseline="0" err="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7" name="Rechteck 6">
            <a:extLst>
              <a:ext uri="{FF2B5EF4-FFF2-40B4-BE49-F238E27FC236}">
                <a16:creationId xmlns:a16="http://schemas.microsoft.com/office/drawing/2014/main" id="{8F29A45C-1ABB-4359-8364-816DCA17F640}"/>
              </a:ext>
            </a:extLst>
          </p:cNvPr>
          <p:cNvSpPr/>
          <p:nvPr userDrawn="1"/>
        </p:nvSpPr>
        <p:spPr bwMode="white">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de-DE" sz="1600" err="1">
              <a:solidFill>
                <a:schemeClr val="tx1"/>
              </a:solidFill>
              <a:latin typeface="+mj-lt"/>
            </a:endParaRPr>
          </a:p>
        </p:txBody>
      </p:sp>
      <p:pic>
        <p:nvPicPr>
          <p:cNvPr id="26" name="Grafik 25">
            <a:extLst>
              <a:ext uri="{FF2B5EF4-FFF2-40B4-BE49-F238E27FC236}">
                <a16:creationId xmlns:a16="http://schemas.microsoft.com/office/drawing/2014/main" id="{D6905C17-BD3B-46E7-BDEA-36FBE398A66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0423664" y="4751414"/>
            <a:ext cx="1288911" cy="1932231"/>
          </a:xfrm>
          <a:prstGeom prst="rect">
            <a:avLst/>
          </a:prstGeom>
        </p:spPr>
      </p:pic>
      <p:sp>
        <p:nvSpPr>
          <p:cNvPr id="2" name="Titel 1">
            <a:extLst>
              <a:ext uri="{FF2B5EF4-FFF2-40B4-BE49-F238E27FC236}">
                <a16:creationId xmlns:a16="http://schemas.microsoft.com/office/drawing/2014/main" id="{07FC5FF0-0DF9-4568-899C-A0C383634C0B}"/>
              </a:ext>
            </a:extLst>
          </p:cNvPr>
          <p:cNvSpPr>
            <a:spLocks noGrp="1"/>
          </p:cNvSpPr>
          <p:nvPr>
            <p:ph type="ctrTitle"/>
          </p:nvPr>
        </p:nvSpPr>
        <p:spPr bwMode="black">
          <a:xfrm>
            <a:off x="515938" y="4127202"/>
            <a:ext cx="8907462" cy="609398"/>
          </a:xfrm>
        </p:spPr>
        <p:txBody>
          <a:bodyPr anchor="b"/>
          <a:lstStyle>
            <a:lvl1pPr algn="l">
              <a:spcBef>
                <a:spcPts val="0"/>
              </a:spcBef>
              <a:defRPr sz="4400" b="0">
                <a:solidFill>
                  <a:schemeClr val="bg2"/>
                </a:solidFill>
              </a:defRPr>
            </a:lvl1pPr>
          </a:lstStyle>
          <a:p>
            <a:r>
              <a:rPr lang="de-DE"/>
              <a:t>Titelmasterformat durch Klicken bearbeiten</a:t>
            </a:r>
          </a:p>
        </p:txBody>
      </p:sp>
      <p:sp>
        <p:nvSpPr>
          <p:cNvPr id="3" name="Untertitel 2">
            <a:extLst>
              <a:ext uri="{FF2B5EF4-FFF2-40B4-BE49-F238E27FC236}">
                <a16:creationId xmlns:a16="http://schemas.microsoft.com/office/drawing/2014/main" id="{49126ECF-2B21-4A44-B22D-41D4AE7AE800}"/>
              </a:ext>
            </a:extLst>
          </p:cNvPr>
          <p:cNvSpPr>
            <a:spLocks noGrp="1"/>
          </p:cNvSpPr>
          <p:nvPr>
            <p:ph type="subTitle" idx="1"/>
          </p:nvPr>
        </p:nvSpPr>
        <p:spPr bwMode="black">
          <a:xfrm>
            <a:off x="515938" y="5128258"/>
            <a:ext cx="8907462" cy="313997"/>
          </a:xfrm>
        </p:spPr>
        <p:txBody>
          <a:bodyPr wrap="square">
            <a:spAutoFit/>
          </a:bodyPr>
          <a:lstStyle>
            <a:lvl1pPr marL="0" indent="0" algn="l">
              <a:spcBef>
                <a:spcPts val="0"/>
              </a:spcBef>
              <a:buNone/>
              <a:defRPr sz="20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36" name="Textplatzhalter 35">
            <a:extLst>
              <a:ext uri="{FF2B5EF4-FFF2-40B4-BE49-F238E27FC236}">
                <a16:creationId xmlns:a16="http://schemas.microsoft.com/office/drawing/2014/main" id="{ED2D5037-8CD7-4B5A-ABF9-FAB8F9992AE4}"/>
              </a:ext>
            </a:extLst>
          </p:cNvPr>
          <p:cNvSpPr>
            <a:spLocks noGrp="1"/>
          </p:cNvSpPr>
          <p:nvPr>
            <p:ph type="body" sz="quarter" idx="10"/>
          </p:nvPr>
        </p:nvSpPr>
        <p:spPr bwMode="black">
          <a:xfrm>
            <a:off x="515938" y="5515554"/>
            <a:ext cx="8907462" cy="157031"/>
          </a:xfrm>
        </p:spPr>
        <p:txBody>
          <a:bodyPr wrap="square">
            <a:spAutoFit/>
          </a:bodyPr>
          <a:lstStyle>
            <a:lvl1pPr>
              <a:spcBef>
                <a:spcPts val="0"/>
              </a:spcBef>
              <a:defRPr>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p:txBody>
      </p:sp>
      <p:pic>
        <p:nvPicPr>
          <p:cNvPr id="13" name="shpFrankfurterAllgemeine">
            <a:extLst>
              <a:ext uri="{FF2B5EF4-FFF2-40B4-BE49-F238E27FC236}">
                <a16:creationId xmlns:a16="http://schemas.microsoft.com/office/drawing/2014/main" id="{55568188-1FF4-4480-9FE6-48501FAAE7B7}"/>
              </a:ext>
            </a:extLst>
          </p:cNvPr>
          <p:cNvPicPr>
            <a:picLocks/>
          </p:cNvPicPr>
          <p:nvPr userDrawn="1"/>
        </p:nvPicPr>
        <p:blipFill>
          <a:blip r:embed="rId8"/>
          <a:stretch>
            <a:fillRect/>
          </a:stretch>
        </p:blipFill>
        <p:spPr>
          <a:xfrm>
            <a:off x="515938" y="420688"/>
            <a:ext cx="3240612" cy="441960"/>
          </a:xfrm>
          <a:prstGeom prst="rect">
            <a:avLst/>
          </a:prstGeom>
        </p:spPr>
      </p:pic>
    </p:spTree>
    <p:extLst>
      <p:ext uri="{BB962C8B-B14F-4D97-AF65-F5344CB8AC3E}">
        <p14:creationId xmlns:p14="http://schemas.microsoft.com/office/powerpoint/2010/main" val="41813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839761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7" y="792612"/>
            <a:ext cx="8351725" cy="387798"/>
          </a:xfrm>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9" name="Inhaltsplatzhalter 8">
            <a:extLst>
              <a:ext uri="{FF2B5EF4-FFF2-40B4-BE49-F238E27FC236}">
                <a16:creationId xmlns:a16="http://schemas.microsoft.com/office/drawing/2014/main" id="{133A1738-A706-4BA6-9122-7D970685B6C5}"/>
              </a:ext>
            </a:extLst>
          </p:cNvPr>
          <p:cNvSpPr>
            <a:spLocks noGrp="1"/>
          </p:cNvSpPr>
          <p:nvPr>
            <p:ph sz="quarter" idx="13"/>
          </p:nvPr>
        </p:nvSpPr>
        <p:spPr bwMode="gray">
          <a:xfrm>
            <a:off x="516388" y="1700213"/>
            <a:ext cx="5508175" cy="4321175"/>
          </a:xfrm>
        </p:spPr>
        <p:txBody>
          <a:bodyPr/>
          <a:lstStyle>
            <a:lvl1pPr>
              <a:lnSpc>
                <a:spcPct val="110000"/>
              </a:lnSpc>
              <a:defRPr sz="1600">
                <a:latin typeface="+mj-lt"/>
              </a:defRPr>
            </a:lvl1pPr>
            <a:lvl2pPr>
              <a:lnSpc>
                <a:spcPct val="110000"/>
              </a:lnSpc>
              <a:defRPr/>
            </a:lvl2pPr>
            <a:lvl3pPr>
              <a:lnSpc>
                <a:spcPct val="110000"/>
              </a:lnSpc>
              <a:defRPr/>
            </a:lvl3pPr>
            <a:lvl4pPr>
              <a:lnSpc>
                <a:spcPct val="110000"/>
              </a:lnSpc>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CDBF0681-A3F7-4925-8490-444D230F4523}"/>
              </a:ext>
            </a:extLst>
          </p:cNvPr>
          <p:cNvSpPr>
            <a:spLocks noGrp="1"/>
          </p:cNvSpPr>
          <p:nvPr>
            <p:ph type="body" sz="quarter" idx="14" hasCustomPrompt="1"/>
          </p:nvPr>
        </p:nvSpPr>
        <p:spPr bwMode="gray">
          <a:xfrm>
            <a:off x="515938" y="1196041"/>
            <a:ext cx="8351837"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3" name="Bildplatzhalter 12">
            <a:extLst>
              <a:ext uri="{FF2B5EF4-FFF2-40B4-BE49-F238E27FC236}">
                <a16:creationId xmlns:a16="http://schemas.microsoft.com/office/drawing/2014/main" id="{2B0FD0B4-AE6D-48E1-B7F0-53813E8219F8}"/>
              </a:ext>
            </a:extLst>
          </p:cNvPr>
          <p:cNvSpPr>
            <a:spLocks noGrp="1"/>
          </p:cNvSpPr>
          <p:nvPr>
            <p:ph type="pic" sz="quarter" idx="15"/>
          </p:nvPr>
        </p:nvSpPr>
        <p:spPr>
          <a:xfrm>
            <a:off x="6203950" y="1700213"/>
            <a:ext cx="5472113" cy="4321175"/>
          </a:xfrm>
        </p:spPr>
        <p:txBody>
          <a:bodyPr/>
          <a:lstStyle/>
          <a:p>
            <a:r>
              <a:rPr lang="de-DE"/>
              <a:t>Bild durch Klicken auf Symbol hinzufügen</a:t>
            </a:r>
          </a:p>
        </p:txBody>
      </p:sp>
      <p:pic>
        <p:nvPicPr>
          <p:cNvPr id="12" name="Grafik 11">
            <a:extLst>
              <a:ext uri="{FF2B5EF4-FFF2-40B4-BE49-F238E27FC236}">
                <a16:creationId xmlns:a16="http://schemas.microsoft.com/office/drawing/2014/main" id="{207A7B3F-0A5E-485A-AEA1-F9BABEBD1FA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231741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3798493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7" y="792612"/>
            <a:ext cx="8351725" cy="387798"/>
          </a:xfrm>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9" name="Inhaltsplatzhalter 8">
            <a:extLst>
              <a:ext uri="{FF2B5EF4-FFF2-40B4-BE49-F238E27FC236}">
                <a16:creationId xmlns:a16="http://schemas.microsoft.com/office/drawing/2014/main" id="{133A1738-A706-4BA6-9122-7D970685B6C5}"/>
              </a:ext>
            </a:extLst>
          </p:cNvPr>
          <p:cNvSpPr>
            <a:spLocks noGrp="1"/>
          </p:cNvSpPr>
          <p:nvPr>
            <p:ph sz="quarter" idx="13"/>
          </p:nvPr>
        </p:nvSpPr>
        <p:spPr bwMode="gray">
          <a:xfrm>
            <a:off x="6203951" y="1700213"/>
            <a:ext cx="5472112" cy="4321175"/>
          </a:xfrm>
        </p:spPr>
        <p:txBody>
          <a:bodyPr/>
          <a:lstStyle>
            <a:lvl1pPr>
              <a:lnSpc>
                <a:spcPct val="110000"/>
              </a:lnSpc>
              <a:defRPr sz="1600">
                <a:latin typeface="+mj-lt"/>
              </a:defRPr>
            </a:lvl1pPr>
            <a:lvl2pPr>
              <a:lnSpc>
                <a:spcPct val="110000"/>
              </a:lnSpc>
              <a:defRPr/>
            </a:lvl2pPr>
            <a:lvl3pPr>
              <a:lnSpc>
                <a:spcPct val="110000"/>
              </a:lnSpc>
              <a:defRPr/>
            </a:lvl3pPr>
            <a:lvl4pPr>
              <a:lnSpc>
                <a:spcPct val="110000"/>
              </a:lnSpc>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CDBF0681-A3F7-4925-8490-444D230F4523}"/>
              </a:ext>
            </a:extLst>
          </p:cNvPr>
          <p:cNvSpPr>
            <a:spLocks noGrp="1"/>
          </p:cNvSpPr>
          <p:nvPr>
            <p:ph type="body" sz="quarter" idx="14" hasCustomPrompt="1"/>
          </p:nvPr>
        </p:nvSpPr>
        <p:spPr bwMode="gray">
          <a:xfrm>
            <a:off x="515938" y="1196041"/>
            <a:ext cx="8351837"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3" name="Bildplatzhalter 12">
            <a:extLst>
              <a:ext uri="{FF2B5EF4-FFF2-40B4-BE49-F238E27FC236}">
                <a16:creationId xmlns:a16="http://schemas.microsoft.com/office/drawing/2014/main" id="{2B0FD0B4-AE6D-48E1-B7F0-53813E8219F8}"/>
              </a:ext>
            </a:extLst>
          </p:cNvPr>
          <p:cNvSpPr>
            <a:spLocks noGrp="1"/>
          </p:cNvSpPr>
          <p:nvPr>
            <p:ph type="pic" sz="quarter" idx="15"/>
          </p:nvPr>
        </p:nvSpPr>
        <p:spPr>
          <a:xfrm>
            <a:off x="515938" y="1700213"/>
            <a:ext cx="5508625" cy="4321175"/>
          </a:xfrm>
        </p:spPr>
        <p:txBody>
          <a:bodyPr/>
          <a:lstStyle/>
          <a:p>
            <a:r>
              <a:rPr lang="de-DE"/>
              <a:t>Bild durch Klicken auf Symbol hinzufügen</a:t>
            </a:r>
          </a:p>
        </p:txBody>
      </p:sp>
      <p:pic>
        <p:nvPicPr>
          <p:cNvPr id="12" name="Grafik 11">
            <a:extLst>
              <a:ext uri="{FF2B5EF4-FFF2-40B4-BE49-F238E27FC236}">
                <a16:creationId xmlns:a16="http://schemas.microsoft.com/office/drawing/2014/main" id="{45113D36-00F0-459C-83ED-ABE37473DED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120587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Foto">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3498115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9" name="Bildplatzhalter 8">
            <a:extLst>
              <a:ext uri="{FF2B5EF4-FFF2-40B4-BE49-F238E27FC236}">
                <a16:creationId xmlns:a16="http://schemas.microsoft.com/office/drawing/2014/main" id="{567136CE-798B-4092-9CE1-43C58EB8BEC1}"/>
              </a:ext>
            </a:extLst>
          </p:cNvPr>
          <p:cNvSpPr>
            <a:spLocks noGrp="1"/>
          </p:cNvSpPr>
          <p:nvPr>
            <p:ph type="pic" sz="quarter" idx="15"/>
          </p:nvPr>
        </p:nvSpPr>
        <p:spPr bwMode="gray">
          <a:xfrm>
            <a:off x="6203950" y="0"/>
            <a:ext cx="5988050" cy="6858000"/>
          </a:xfrm>
        </p:spPr>
        <p:txBody>
          <a:bodyPr anchor="ctr"/>
          <a:lstStyle>
            <a:lvl1pPr algn="ctr">
              <a:defRPr/>
            </a:lvl1pPr>
          </a:lstStyle>
          <a:p>
            <a:r>
              <a:rPr lang="de-DE"/>
              <a:t>Bild durch Klicken auf Symbol hinzufügen</a:t>
            </a: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7" y="792612"/>
            <a:ext cx="5508176" cy="387798"/>
          </a:xfrm>
        </p:spPr>
        <p:txBody>
          <a:bodyPr wrap="square" anchor="b"/>
          <a:lstStyle>
            <a:lvl1pPr>
              <a:defRPr/>
            </a:lvl1pPr>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10" name="Textplatzhalter 9">
            <a:extLst>
              <a:ext uri="{FF2B5EF4-FFF2-40B4-BE49-F238E27FC236}">
                <a16:creationId xmlns:a16="http://schemas.microsoft.com/office/drawing/2014/main" id="{7DDB35B3-733A-4E90-809C-42F8763736E8}"/>
              </a:ext>
            </a:extLst>
          </p:cNvPr>
          <p:cNvSpPr>
            <a:spLocks noGrp="1"/>
          </p:cNvSpPr>
          <p:nvPr>
            <p:ph type="body" sz="quarter" idx="14" hasCustomPrompt="1"/>
          </p:nvPr>
        </p:nvSpPr>
        <p:spPr bwMode="gray">
          <a:xfrm>
            <a:off x="515939" y="1196041"/>
            <a:ext cx="5508472"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2" name="Inhaltsplatzhalter 8">
            <a:extLst>
              <a:ext uri="{FF2B5EF4-FFF2-40B4-BE49-F238E27FC236}">
                <a16:creationId xmlns:a16="http://schemas.microsoft.com/office/drawing/2014/main" id="{A20CF92D-B5A6-4FCC-98F9-9E0B8008B868}"/>
              </a:ext>
            </a:extLst>
          </p:cNvPr>
          <p:cNvSpPr>
            <a:spLocks noGrp="1"/>
          </p:cNvSpPr>
          <p:nvPr>
            <p:ph sz="quarter" idx="13"/>
          </p:nvPr>
        </p:nvSpPr>
        <p:spPr bwMode="gray">
          <a:xfrm>
            <a:off x="516388" y="1700213"/>
            <a:ext cx="5508175" cy="4321175"/>
          </a:xfrm>
        </p:spPr>
        <p:txBody>
          <a:bodyPr/>
          <a:lstStyle>
            <a:lvl1pPr>
              <a:lnSpc>
                <a:spcPct val="110000"/>
              </a:lnSpc>
              <a:defRPr sz="1600">
                <a:latin typeface="+mj-lt"/>
              </a:defRPr>
            </a:lvl1pPr>
            <a:lvl2pPr>
              <a:lnSpc>
                <a:spcPct val="110000"/>
              </a:lnSpc>
              <a:defRPr/>
            </a:lvl2pPr>
            <a:lvl3pPr>
              <a:lnSpc>
                <a:spcPct val="110000"/>
              </a:lnSpc>
              <a:defRPr/>
            </a:lvl3pPr>
            <a:lvl4pPr>
              <a:lnSpc>
                <a:spcPct val="110000"/>
              </a:lnSpc>
              <a:defRPr/>
            </a:lvl4pPr>
          </a:lstStyle>
          <a:p>
            <a:pPr lvl="0"/>
            <a:r>
              <a:rPr lang="de-DE"/>
              <a:t>Formatvorlagen des Textmasters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32339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Graue Fläch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2281199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8" name="Rechteck 7">
            <a:extLst>
              <a:ext uri="{FF2B5EF4-FFF2-40B4-BE49-F238E27FC236}">
                <a16:creationId xmlns:a16="http://schemas.microsoft.com/office/drawing/2014/main" id="{BCBC1FDA-12AB-4769-B6E8-F31B6631D168}"/>
              </a:ext>
            </a:extLst>
          </p:cNvPr>
          <p:cNvSpPr/>
          <p:nvPr userDrawn="1"/>
        </p:nvSpPr>
        <p:spPr bwMode="gray">
          <a:xfrm>
            <a:off x="6203950" y="0"/>
            <a:ext cx="59880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7" y="792612"/>
            <a:ext cx="5508176" cy="387798"/>
          </a:xfrm>
        </p:spPr>
        <p:txBody>
          <a:bodyPr wrap="square" anchor="b"/>
          <a:lstStyle>
            <a:lvl1pPr>
              <a:defRPr/>
            </a:lvl1pPr>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10" name="Textplatzhalter 9">
            <a:extLst>
              <a:ext uri="{FF2B5EF4-FFF2-40B4-BE49-F238E27FC236}">
                <a16:creationId xmlns:a16="http://schemas.microsoft.com/office/drawing/2014/main" id="{7DDB35B3-733A-4E90-809C-42F8763736E8}"/>
              </a:ext>
            </a:extLst>
          </p:cNvPr>
          <p:cNvSpPr>
            <a:spLocks noGrp="1"/>
          </p:cNvSpPr>
          <p:nvPr>
            <p:ph type="body" sz="quarter" idx="14" hasCustomPrompt="1"/>
          </p:nvPr>
        </p:nvSpPr>
        <p:spPr bwMode="gray">
          <a:xfrm>
            <a:off x="515939" y="1196041"/>
            <a:ext cx="5508472"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2" name="Inhaltsplatzhalter 8">
            <a:extLst>
              <a:ext uri="{FF2B5EF4-FFF2-40B4-BE49-F238E27FC236}">
                <a16:creationId xmlns:a16="http://schemas.microsoft.com/office/drawing/2014/main" id="{A20CF92D-B5A6-4FCC-98F9-9E0B8008B868}"/>
              </a:ext>
            </a:extLst>
          </p:cNvPr>
          <p:cNvSpPr>
            <a:spLocks noGrp="1"/>
          </p:cNvSpPr>
          <p:nvPr>
            <p:ph sz="quarter" idx="13"/>
          </p:nvPr>
        </p:nvSpPr>
        <p:spPr bwMode="gray">
          <a:xfrm>
            <a:off x="516388" y="1700213"/>
            <a:ext cx="5508175" cy="4321175"/>
          </a:xfrm>
        </p:spPr>
        <p:txBody>
          <a:bodyPr/>
          <a:lstStyle>
            <a:lvl1pPr>
              <a:lnSpc>
                <a:spcPct val="110000"/>
              </a:lnSpc>
              <a:defRPr sz="1600">
                <a:latin typeface="+mj-lt"/>
              </a:defRPr>
            </a:lvl1pPr>
            <a:lvl2pPr>
              <a:lnSpc>
                <a:spcPct val="110000"/>
              </a:lnSpc>
              <a:defRPr/>
            </a:lvl2pPr>
            <a:lvl3pPr>
              <a:lnSpc>
                <a:spcPct val="110000"/>
              </a:lnSpc>
              <a:defRPr/>
            </a:lvl3pPr>
            <a:lvl4pPr>
              <a:lnSpc>
                <a:spcPct val="110000"/>
              </a:lnSpc>
              <a:defRPr/>
            </a:lvl4pPr>
          </a:lstStyle>
          <a:p>
            <a:pPr lvl="0"/>
            <a:r>
              <a:rPr lang="de-DE"/>
              <a:t>Formatvorlagen des Textmasters bearbeiten</a:t>
            </a:r>
          </a:p>
          <a:p>
            <a:pPr lvl="1"/>
            <a:r>
              <a:rPr lang="de-DE"/>
              <a:t>Zweite Ebene</a:t>
            </a:r>
          </a:p>
          <a:p>
            <a:pPr lvl="2"/>
            <a:r>
              <a:rPr lang="de-DE"/>
              <a:t>Dritte Ebene</a:t>
            </a:r>
          </a:p>
          <a:p>
            <a:pPr lvl="3"/>
            <a:r>
              <a:rPr lang="de-DE"/>
              <a:t>Vierte Ebene</a:t>
            </a:r>
          </a:p>
        </p:txBody>
      </p:sp>
      <p:pic>
        <p:nvPicPr>
          <p:cNvPr id="13" name="Grafik 12">
            <a:extLst>
              <a:ext uri="{FF2B5EF4-FFF2-40B4-BE49-F238E27FC236}">
                <a16:creationId xmlns:a16="http://schemas.microsoft.com/office/drawing/2014/main" id="{209A48CA-4DED-4E03-A210-0B55F62D0CA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57102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1 Foto (1/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3262978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11" name="Titel 1">
            <a:extLst>
              <a:ext uri="{FF2B5EF4-FFF2-40B4-BE49-F238E27FC236}">
                <a16:creationId xmlns:a16="http://schemas.microsoft.com/office/drawing/2014/main" id="{4E9FFA83-5C6F-45F5-BA86-378968EAD72E}"/>
              </a:ext>
            </a:extLst>
          </p:cNvPr>
          <p:cNvSpPr>
            <a:spLocks noGrp="1"/>
          </p:cNvSpPr>
          <p:nvPr>
            <p:ph type="title"/>
          </p:nvPr>
        </p:nvSpPr>
        <p:spPr bwMode="gray">
          <a:xfrm>
            <a:off x="516387" y="792612"/>
            <a:ext cx="8351388" cy="387798"/>
          </a:xfrm>
        </p:spPr>
        <p:txBody>
          <a:bodyPr anchor="b"/>
          <a:lstStyle/>
          <a:p>
            <a:r>
              <a:rPr lang="de-DE"/>
              <a:t>Titelmasterformat durch Klicken bearbeiten</a:t>
            </a:r>
          </a:p>
        </p:txBody>
      </p:sp>
      <p:sp>
        <p:nvSpPr>
          <p:cNvPr id="13" name="Textplatzhalter 9">
            <a:extLst>
              <a:ext uri="{FF2B5EF4-FFF2-40B4-BE49-F238E27FC236}">
                <a16:creationId xmlns:a16="http://schemas.microsoft.com/office/drawing/2014/main" id="{9AD3B92B-596D-4626-B305-48B9923B78AB}"/>
              </a:ext>
            </a:extLst>
          </p:cNvPr>
          <p:cNvSpPr>
            <a:spLocks noGrp="1"/>
          </p:cNvSpPr>
          <p:nvPr>
            <p:ph type="body" sz="quarter" idx="14" hasCustomPrompt="1"/>
          </p:nvPr>
        </p:nvSpPr>
        <p:spPr bwMode="gray">
          <a:xfrm>
            <a:off x="515939" y="1196041"/>
            <a:ext cx="8351500"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5" name="Bildplatzhalter 8">
            <a:extLst>
              <a:ext uri="{FF2B5EF4-FFF2-40B4-BE49-F238E27FC236}">
                <a16:creationId xmlns:a16="http://schemas.microsoft.com/office/drawing/2014/main" id="{7961F97C-1938-46F2-99F0-1801BC62938B}"/>
              </a:ext>
            </a:extLst>
          </p:cNvPr>
          <p:cNvSpPr>
            <a:spLocks noGrp="1"/>
          </p:cNvSpPr>
          <p:nvPr>
            <p:ph type="pic" sz="quarter" idx="17"/>
          </p:nvPr>
        </p:nvSpPr>
        <p:spPr bwMode="gray">
          <a:xfrm>
            <a:off x="8076063" y="1700212"/>
            <a:ext cx="3600000" cy="4321175"/>
          </a:xfrm>
        </p:spPr>
        <p:txBody>
          <a:bodyPr anchor="ctr"/>
          <a:lstStyle>
            <a:lvl1pPr algn="ctr">
              <a:defRPr/>
            </a:lvl1pPr>
          </a:lstStyle>
          <a:p>
            <a:r>
              <a:rPr lang="de-DE"/>
              <a:t>Bild durch Klicken auf Symbol hinzufügen</a:t>
            </a:r>
          </a:p>
        </p:txBody>
      </p:sp>
      <p:sp>
        <p:nvSpPr>
          <p:cNvPr id="8" name="Textplatzhalter 7">
            <a:extLst>
              <a:ext uri="{FF2B5EF4-FFF2-40B4-BE49-F238E27FC236}">
                <a16:creationId xmlns:a16="http://schemas.microsoft.com/office/drawing/2014/main" id="{6EEC9215-5072-4D0B-A8A6-87C583E5E5CA}"/>
              </a:ext>
            </a:extLst>
          </p:cNvPr>
          <p:cNvSpPr>
            <a:spLocks noGrp="1"/>
          </p:cNvSpPr>
          <p:nvPr>
            <p:ph type="body" sz="quarter" idx="18"/>
          </p:nvPr>
        </p:nvSpPr>
        <p:spPr bwMode="gray">
          <a:xfrm>
            <a:off x="515937" y="1700213"/>
            <a:ext cx="7380287" cy="4321175"/>
          </a:xfrm>
        </p:spPr>
        <p:txBody>
          <a:bodyPr/>
          <a:lstStyle>
            <a:lvl1pPr>
              <a:defRPr sz="1600">
                <a:latin typeface="+mj-lt"/>
              </a:defRPr>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pic>
        <p:nvPicPr>
          <p:cNvPr id="12" name="Grafik 11">
            <a:extLst>
              <a:ext uri="{FF2B5EF4-FFF2-40B4-BE49-F238E27FC236}">
                <a16:creationId xmlns:a16="http://schemas.microsoft.com/office/drawing/2014/main" id="{6F878FC3-4BF3-478F-97FE-3D4C02C8F84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404633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2 Fotos">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1186037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11" name="Titel 1">
            <a:extLst>
              <a:ext uri="{FF2B5EF4-FFF2-40B4-BE49-F238E27FC236}">
                <a16:creationId xmlns:a16="http://schemas.microsoft.com/office/drawing/2014/main" id="{4E9FFA83-5C6F-45F5-BA86-378968EAD72E}"/>
              </a:ext>
            </a:extLst>
          </p:cNvPr>
          <p:cNvSpPr>
            <a:spLocks noGrp="1"/>
          </p:cNvSpPr>
          <p:nvPr>
            <p:ph type="title"/>
          </p:nvPr>
        </p:nvSpPr>
        <p:spPr bwMode="gray">
          <a:xfrm>
            <a:off x="516387" y="792612"/>
            <a:ext cx="8351388" cy="387798"/>
          </a:xfrm>
        </p:spPr>
        <p:txBody>
          <a:bodyPr anchor="b"/>
          <a:lstStyle/>
          <a:p>
            <a:r>
              <a:rPr lang="de-DE"/>
              <a:t>Titelmasterformat durch Klicken bearbeiten</a:t>
            </a:r>
          </a:p>
        </p:txBody>
      </p:sp>
      <p:sp>
        <p:nvSpPr>
          <p:cNvPr id="13" name="Textplatzhalter 9">
            <a:extLst>
              <a:ext uri="{FF2B5EF4-FFF2-40B4-BE49-F238E27FC236}">
                <a16:creationId xmlns:a16="http://schemas.microsoft.com/office/drawing/2014/main" id="{9AD3B92B-596D-4626-B305-48B9923B78AB}"/>
              </a:ext>
            </a:extLst>
          </p:cNvPr>
          <p:cNvSpPr>
            <a:spLocks noGrp="1"/>
          </p:cNvSpPr>
          <p:nvPr>
            <p:ph type="body" sz="quarter" idx="14" hasCustomPrompt="1"/>
          </p:nvPr>
        </p:nvSpPr>
        <p:spPr bwMode="gray">
          <a:xfrm>
            <a:off x="515939" y="1196041"/>
            <a:ext cx="8351500"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4" name="Bildplatzhalter 8">
            <a:extLst>
              <a:ext uri="{FF2B5EF4-FFF2-40B4-BE49-F238E27FC236}">
                <a16:creationId xmlns:a16="http://schemas.microsoft.com/office/drawing/2014/main" id="{7871D656-A960-4597-9E8A-9484191634BF}"/>
              </a:ext>
            </a:extLst>
          </p:cNvPr>
          <p:cNvSpPr>
            <a:spLocks noGrp="1"/>
          </p:cNvSpPr>
          <p:nvPr>
            <p:ph type="pic" sz="quarter" idx="16"/>
          </p:nvPr>
        </p:nvSpPr>
        <p:spPr bwMode="gray">
          <a:xfrm>
            <a:off x="4296225" y="1700212"/>
            <a:ext cx="3600000" cy="4321175"/>
          </a:xfrm>
        </p:spPr>
        <p:txBody>
          <a:bodyPr anchor="ctr"/>
          <a:lstStyle>
            <a:lvl1pPr algn="ctr">
              <a:defRPr/>
            </a:lvl1pPr>
          </a:lstStyle>
          <a:p>
            <a:r>
              <a:rPr lang="de-DE"/>
              <a:t>Bild durch Klicken auf Symbol hinzufügen</a:t>
            </a:r>
          </a:p>
        </p:txBody>
      </p:sp>
      <p:sp>
        <p:nvSpPr>
          <p:cNvPr id="15" name="Bildplatzhalter 8">
            <a:extLst>
              <a:ext uri="{FF2B5EF4-FFF2-40B4-BE49-F238E27FC236}">
                <a16:creationId xmlns:a16="http://schemas.microsoft.com/office/drawing/2014/main" id="{7961F97C-1938-46F2-99F0-1801BC62938B}"/>
              </a:ext>
            </a:extLst>
          </p:cNvPr>
          <p:cNvSpPr>
            <a:spLocks noGrp="1"/>
          </p:cNvSpPr>
          <p:nvPr>
            <p:ph type="pic" sz="quarter" idx="17"/>
          </p:nvPr>
        </p:nvSpPr>
        <p:spPr bwMode="gray">
          <a:xfrm>
            <a:off x="8076063" y="1700212"/>
            <a:ext cx="3600000" cy="4321175"/>
          </a:xfrm>
        </p:spPr>
        <p:txBody>
          <a:bodyPr anchor="ctr"/>
          <a:lstStyle>
            <a:lvl1pPr algn="ctr">
              <a:defRPr/>
            </a:lvl1pPr>
          </a:lstStyle>
          <a:p>
            <a:r>
              <a:rPr lang="de-DE"/>
              <a:t>Bild durch Klicken auf Symbol hinzufügen</a:t>
            </a:r>
          </a:p>
        </p:txBody>
      </p:sp>
      <p:sp>
        <p:nvSpPr>
          <p:cNvPr id="8" name="Textplatzhalter 7">
            <a:extLst>
              <a:ext uri="{FF2B5EF4-FFF2-40B4-BE49-F238E27FC236}">
                <a16:creationId xmlns:a16="http://schemas.microsoft.com/office/drawing/2014/main" id="{6EEC9215-5072-4D0B-A8A6-87C583E5E5CA}"/>
              </a:ext>
            </a:extLst>
          </p:cNvPr>
          <p:cNvSpPr>
            <a:spLocks noGrp="1"/>
          </p:cNvSpPr>
          <p:nvPr>
            <p:ph type="body" sz="quarter" idx="18"/>
          </p:nvPr>
        </p:nvSpPr>
        <p:spPr bwMode="gray">
          <a:xfrm>
            <a:off x="515938" y="1700213"/>
            <a:ext cx="3600450" cy="4321175"/>
          </a:xfrm>
        </p:spPr>
        <p:txBody>
          <a:bodyPr/>
          <a:lstStyle>
            <a:lvl1pPr>
              <a:defRPr sz="1600">
                <a:latin typeface="+mj-lt"/>
              </a:defRPr>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pic>
        <p:nvPicPr>
          <p:cNvPr id="17" name="Grafik 16">
            <a:extLst>
              <a:ext uri="{FF2B5EF4-FFF2-40B4-BE49-F238E27FC236}">
                <a16:creationId xmlns:a16="http://schemas.microsoft.com/office/drawing/2014/main" id="{4B2D3533-0A57-4DB4-BA39-09E8B385A41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127149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Fotos">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2496282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9" name="Bildplatzhalter 8">
            <a:extLst>
              <a:ext uri="{FF2B5EF4-FFF2-40B4-BE49-F238E27FC236}">
                <a16:creationId xmlns:a16="http://schemas.microsoft.com/office/drawing/2014/main" id="{567136CE-798B-4092-9CE1-43C58EB8BEC1}"/>
              </a:ext>
            </a:extLst>
          </p:cNvPr>
          <p:cNvSpPr>
            <a:spLocks noGrp="1"/>
          </p:cNvSpPr>
          <p:nvPr>
            <p:ph type="pic" sz="quarter" idx="15"/>
          </p:nvPr>
        </p:nvSpPr>
        <p:spPr bwMode="gray">
          <a:xfrm>
            <a:off x="516388" y="1700212"/>
            <a:ext cx="3600000" cy="4321175"/>
          </a:xfrm>
        </p:spPr>
        <p:txBody>
          <a:bodyPr anchor="ctr"/>
          <a:lstStyle>
            <a:lvl1pPr algn="ctr">
              <a:defRPr/>
            </a:lvl1pPr>
          </a:lstStyle>
          <a:p>
            <a:r>
              <a:rPr lang="de-DE"/>
              <a:t>Bild durch Klicken auf Symbol hinzufügen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p:txBody>
          <a:bodyPr/>
          <a:lstStyle/>
          <a:p>
            <a:fld id="{D7C2C9C0-DB62-4FE9-858E-5742602E3406}" type="slidenum">
              <a:rPr lang="de-DE" smtClean="0"/>
              <a:t>‹Nr.›</a:t>
            </a:fld>
            <a:endParaRPr lang="de-DE"/>
          </a:p>
        </p:txBody>
      </p:sp>
      <p:sp>
        <p:nvSpPr>
          <p:cNvPr id="11" name="Titel 1">
            <a:extLst>
              <a:ext uri="{FF2B5EF4-FFF2-40B4-BE49-F238E27FC236}">
                <a16:creationId xmlns:a16="http://schemas.microsoft.com/office/drawing/2014/main" id="{4E9FFA83-5C6F-45F5-BA86-378968EAD72E}"/>
              </a:ext>
            </a:extLst>
          </p:cNvPr>
          <p:cNvSpPr>
            <a:spLocks noGrp="1"/>
          </p:cNvSpPr>
          <p:nvPr>
            <p:ph type="title"/>
          </p:nvPr>
        </p:nvSpPr>
        <p:spPr bwMode="gray">
          <a:xfrm>
            <a:off x="516387" y="792612"/>
            <a:ext cx="8351388" cy="387798"/>
          </a:xfrm>
        </p:spPr>
        <p:txBody>
          <a:bodyPr anchor="b"/>
          <a:lstStyle/>
          <a:p>
            <a:r>
              <a:rPr lang="de-DE"/>
              <a:t>Titelmasterformat durch Klicken bearbeiten</a:t>
            </a:r>
          </a:p>
        </p:txBody>
      </p:sp>
      <p:sp>
        <p:nvSpPr>
          <p:cNvPr id="13" name="Textplatzhalter 9">
            <a:extLst>
              <a:ext uri="{FF2B5EF4-FFF2-40B4-BE49-F238E27FC236}">
                <a16:creationId xmlns:a16="http://schemas.microsoft.com/office/drawing/2014/main" id="{9AD3B92B-596D-4626-B305-48B9923B78AB}"/>
              </a:ext>
            </a:extLst>
          </p:cNvPr>
          <p:cNvSpPr>
            <a:spLocks noGrp="1"/>
          </p:cNvSpPr>
          <p:nvPr>
            <p:ph type="body" sz="quarter" idx="14" hasCustomPrompt="1"/>
          </p:nvPr>
        </p:nvSpPr>
        <p:spPr bwMode="gray">
          <a:xfrm>
            <a:off x="515939" y="1196041"/>
            <a:ext cx="8351500"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4" name="Bildplatzhalter 8">
            <a:extLst>
              <a:ext uri="{FF2B5EF4-FFF2-40B4-BE49-F238E27FC236}">
                <a16:creationId xmlns:a16="http://schemas.microsoft.com/office/drawing/2014/main" id="{7871D656-A960-4597-9E8A-9484191634BF}"/>
              </a:ext>
            </a:extLst>
          </p:cNvPr>
          <p:cNvSpPr>
            <a:spLocks noGrp="1"/>
          </p:cNvSpPr>
          <p:nvPr>
            <p:ph type="pic" sz="quarter" idx="16"/>
          </p:nvPr>
        </p:nvSpPr>
        <p:spPr bwMode="gray">
          <a:xfrm>
            <a:off x="4296225" y="1700212"/>
            <a:ext cx="3600000" cy="4321175"/>
          </a:xfrm>
        </p:spPr>
        <p:txBody>
          <a:bodyPr anchor="ctr"/>
          <a:lstStyle>
            <a:lvl1pPr algn="ctr">
              <a:defRPr/>
            </a:lvl1pPr>
          </a:lstStyle>
          <a:p>
            <a:r>
              <a:rPr lang="de-DE"/>
              <a:t>Bild durch Klicken auf Symbol hinzufügen</a:t>
            </a:r>
          </a:p>
        </p:txBody>
      </p:sp>
      <p:sp>
        <p:nvSpPr>
          <p:cNvPr id="15" name="Bildplatzhalter 8">
            <a:extLst>
              <a:ext uri="{FF2B5EF4-FFF2-40B4-BE49-F238E27FC236}">
                <a16:creationId xmlns:a16="http://schemas.microsoft.com/office/drawing/2014/main" id="{7961F97C-1938-46F2-99F0-1801BC62938B}"/>
              </a:ext>
            </a:extLst>
          </p:cNvPr>
          <p:cNvSpPr>
            <a:spLocks noGrp="1"/>
          </p:cNvSpPr>
          <p:nvPr>
            <p:ph type="pic" sz="quarter" idx="17"/>
          </p:nvPr>
        </p:nvSpPr>
        <p:spPr bwMode="gray">
          <a:xfrm>
            <a:off x="8076063" y="1700212"/>
            <a:ext cx="3600000" cy="4321175"/>
          </a:xfrm>
        </p:spPr>
        <p:txBody>
          <a:bodyPr anchor="ctr"/>
          <a:lstStyle>
            <a:lvl1pPr algn="ctr">
              <a:defRPr/>
            </a:lvl1pPr>
          </a:lstStyle>
          <a:p>
            <a:r>
              <a:rPr lang="de-DE"/>
              <a:t>Bild durch Klicken auf Symbol hinzufügen</a:t>
            </a:r>
          </a:p>
        </p:txBody>
      </p:sp>
      <p:pic>
        <p:nvPicPr>
          <p:cNvPr id="17" name="Grafik 16">
            <a:extLst>
              <a:ext uri="{FF2B5EF4-FFF2-40B4-BE49-F238E27FC236}">
                <a16:creationId xmlns:a16="http://schemas.microsoft.com/office/drawing/2014/main" id="{638B45B5-AB9F-44E0-9840-C8A57B418F9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9883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1">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8247BCA8-477C-4C70-AF03-304B04D03730}"/>
              </a:ext>
            </a:extLst>
          </p:cNvPr>
          <p:cNvGraphicFramePr>
            <a:graphicFrameLocks noChangeAspect="1"/>
          </p:cNvGraphicFramePr>
          <p:nvPr userDrawn="1">
            <p:custDataLst>
              <p:tags r:id="rId1"/>
            </p:custDataLst>
            <p:extLst>
              <p:ext uri="{D42A27DB-BD31-4B8C-83A1-F6EECF244321}">
                <p14:modId xmlns:p14="http://schemas.microsoft.com/office/powerpoint/2010/main" val="3449266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10" name="Objekt 9" hidden="1">
                        <a:extLst>
                          <a:ext uri="{FF2B5EF4-FFF2-40B4-BE49-F238E27FC236}">
                            <a16:creationId xmlns:a16="http://schemas.microsoft.com/office/drawing/2014/main" id="{8247BCA8-477C-4C70-AF03-304B04D037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4EEC3B70-7B1F-4F83-98B1-75BD64806F3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lnSpc>
                <a:spcPct val="110000"/>
              </a:lnSpc>
            </a:pPr>
            <a:endParaRPr lang="de-DE" sz="2800" b="1" i="0" baseline="0">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704A23A6-87E7-40DD-95B2-4B7C172977C4}"/>
              </a:ext>
            </a:extLst>
          </p:cNvPr>
          <p:cNvSpPr>
            <a:spLocks noGrp="1"/>
          </p:cNvSpPr>
          <p:nvPr>
            <p:ph type="title"/>
          </p:nvPr>
        </p:nvSpPr>
        <p:spPr bwMode="gray">
          <a:xfrm>
            <a:off x="516387" y="792612"/>
            <a:ext cx="8351725" cy="387798"/>
          </a:xfrm>
        </p:spPr>
        <p:txBody>
          <a:bodyPr anchor="b"/>
          <a:lstStyle/>
          <a:p>
            <a:r>
              <a:rPr lang="de-DE"/>
              <a:t>Titelmasterformat durch Klicken bearbeiten</a:t>
            </a:r>
          </a:p>
        </p:txBody>
      </p:sp>
      <p:sp>
        <p:nvSpPr>
          <p:cNvPr id="3" name="Datumsplatzhalter 2">
            <a:extLst>
              <a:ext uri="{FF2B5EF4-FFF2-40B4-BE49-F238E27FC236}">
                <a16:creationId xmlns:a16="http://schemas.microsoft.com/office/drawing/2014/main" id="{1225F659-CF30-476F-A49E-289AF0BDE88D}"/>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32EC0822-809F-44EF-88EA-185674EFC32F}"/>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74C339BF-2CCB-49E1-BAEE-4E2F073F7916}"/>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pPr/>
              <a:t>‹Nr.›</a:t>
            </a:fld>
            <a:endParaRPr lang="de-DE"/>
          </a:p>
        </p:txBody>
      </p:sp>
      <p:sp>
        <p:nvSpPr>
          <p:cNvPr id="7" name="Bildplatzhalter 6">
            <a:extLst>
              <a:ext uri="{FF2B5EF4-FFF2-40B4-BE49-F238E27FC236}">
                <a16:creationId xmlns:a16="http://schemas.microsoft.com/office/drawing/2014/main" id="{BE1D8A4A-C9A9-4D9D-9286-71DE3374BAB8}"/>
              </a:ext>
            </a:extLst>
          </p:cNvPr>
          <p:cNvSpPr>
            <a:spLocks noGrp="1"/>
          </p:cNvSpPr>
          <p:nvPr>
            <p:ph type="pic" sz="quarter" idx="13"/>
          </p:nvPr>
        </p:nvSpPr>
        <p:spPr bwMode="gray">
          <a:xfrm>
            <a:off x="515938" y="1700213"/>
            <a:ext cx="11160125" cy="4321175"/>
          </a:xfrm>
        </p:spPr>
        <p:txBody>
          <a:bodyPr/>
          <a:lstStyle/>
          <a:p>
            <a:r>
              <a:rPr lang="de-DE"/>
              <a:t>Bild durch Klicken auf Symbol hinzufügen</a:t>
            </a:r>
          </a:p>
        </p:txBody>
      </p:sp>
      <p:sp>
        <p:nvSpPr>
          <p:cNvPr id="8" name="Textplatzhalter 9">
            <a:extLst>
              <a:ext uri="{FF2B5EF4-FFF2-40B4-BE49-F238E27FC236}">
                <a16:creationId xmlns:a16="http://schemas.microsoft.com/office/drawing/2014/main" id="{1AC13824-92EA-434C-838C-D7DB6FCF094B}"/>
              </a:ext>
            </a:extLst>
          </p:cNvPr>
          <p:cNvSpPr>
            <a:spLocks noGrp="1"/>
          </p:cNvSpPr>
          <p:nvPr>
            <p:ph type="body" sz="quarter" idx="14" hasCustomPrompt="1"/>
          </p:nvPr>
        </p:nvSpPr>
        <p:spPr bwMode="gray">
          <a:xfrm>
            <a:off x="515939" y="1196041"/>
            <a:ext cx="8351500"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pic>
        <p:nvPicPr>
          <p:cNvPr id="11" name="Grafik 10">
            <a:extLst>
              <a:ext uri="{FF2B5EF4-FFF2-40B4-BE49-F238E27FC236}">
                <a16:creationId xmlns:a16="http://schemas.microsoft.com/office/drawing/2014/main" id="{2E7B41F4-AF5B-481F-BADA-19DCEBC9B47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138387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FE59AC8-6031-4323-8CE0-4661D3AAC30F}"/>
              </a:ext>
            </a:extLst>
          </p:cNvPr>
          <p:cNvGraphicFramePr>
            <a:graphicFrameLocks noChangeAspect="1"/>
          </p:cNvGraphicFramePr>
          <p:nvPr userDrawn="1">
            <p:custDataLst>
              <p:tags r:id="rId1"/>
            </p:custDataLst>
            <p:extLst>
              <p:ext uri="{D42A27DB-BD31-4B8C-83A1-F6EECF244321}">
                <p14:modId xmlns:p14="http://schemas.microsoft.com/office/powerpoint/2010/main" val="2193995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289" imgH="290" progId="TCLayout.ActiveDocument.1">
                  <p:embed/>
                </p:oleObj>
              </mc:Choice>
              <mc:Fallback>
                <p:oleObj name="think-cell Folie" r:id="rId3" imgW="289" imgH="290" progId="TCLayout.ActiveDocument.1">
                  <p:embed/>
                  <p:pic>
                    <p:nvPicPr>
                      <p:cNvPr id="7" name="Objekt 6" hidden="1">
                        <a:extLst>
                          <a:ext uri="{FF2B5EF4-FFF2-40B4-BE49-F238E27FC236}">
                            <a16:creationId xmlns:a16="http://schemas.microsoft.com/office/drawing/2014/main" id="{CFE59AC8-6031-4323-8CE0-4661D3AAC3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umsplatzhalter 2">
            <a:extLst>
              <a:ext uri="{FF2B5EF4-FFF2-40B4-BE49-F238E27FC236}">
                <a16:creationId xmlns:a16="http://schemas.microsoft.com/office/drawing/2014/main" id="{98DBC6ED-62CA-44AB-846B-08727AD59FC3}"/>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A7FFE628-385F-4C0C-84BF-EF7BD2C2B737}"/>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6860E855-0B8E-4EDF-9CFB-4A4A7198DF2B}"/>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pPr/>
              <a:t>‹Nr.›</a:t>
            </a:fld>
            <a:endParaRPr lang="de-DE"/>
          </a:p>
        </p:txBody>
      </p:sp>
      <p:sp>
        <p:nvSpPr>
          <p:cNvPr id="9" name="Bildplatzhalter 8">
            <a:extLst>
              <a:ext uri="{FF2B5EF4-FFF2-40B4-BE49-F238E27FC236}">
                <a16:creationId xmlns:a16="http://schemas.microsoft.com/office/drawing/2014/main" id="{081D68DF-C492-4A45-A8FB-DABB089DF032}"/>
              </a:ext>
            </a:extLst>
          </p:cNvPr>
          <p:cNvSpPr>
            <a:spLocks noGrp="1"/>
          </p:cNvSpPr>
          <p:nvPr>
            <p:ph type="pic" sz="quarter" idx="13"/>
          </p:nvPr>
        </p:nvSpPr>
        <p:spPr bwMode="gray">
          <a:xfrm>
            <a:off x="0" y="3175"/>
            <a:ext cx="12192000" cy="6018213"/>
          </a:xfrm>
        </p:spPr>
        <p:txBody>
          <a:bodyPr/>
          <a:lstStyle/>
          <a:p>
            <a:r>
              <a:rPr lang="de-DE"/>
              <a:t>Bild durch Klicken auf Symbol hinzufügen</a:t>
            </a:r>
          </a:p>
        </p:txBody>
      </p:sp>
      <p:sp>
        <p:nvSpPr>
          <p:cNvPr id="10" name="Titel 1">
            <a:extLst>
              <a:ext uri="{FF2B5EF4-FFF2-40B4-BE49-F238E27FC236}">
                <a16:creationId xmlns:a16="http://schemas.microsoft.com/office/drawing/2014/main" id="{303CB64A-537C-4696-9EB3-198788EE6FDA}"/>
              </a:ext>
            </a:extLst>
          </p:cNvPr>
          <p:cNvSpPr>
            <a:spLocks noGrp="1"/>
          </p:cNvSpPr>
          <p:nvPr>
            <p:ph type="title"/>
          </p:nvPr>
        </p:nvSpPr>
        <p:spPr bwMode="black">
          <a:xfrm>
            <a:off x="516386" y="404813"/>
            <a:ext cx="8351389" cy="664797"/>
          </a:xfrm>
        </p:spPr>
        <p:txBody>
          <a:bodyPr anchor="t"/>
          <a:lstStyle>
            <a:lvl1pPr>
              <a:defRPr sz="4800" b="0">
                <a:solidFill>
                  <a:schemeClr val="bg1"/>
                </a:solidFill>
              </a:defRPr>
            </a:lvl1pPr>
          </a:lstStyle>
          <a:p>
            <a:r>
              <a:rPr lang="de-DE"/>
              <a:t>Titelmasterformat durch Klicken bearbeiten</a:t>
            </a:r>
          </a:p>
        </p:txBody>
      </p:sp>
      <p:pic>
        <p:nvPicPr>
          <p:cNvPr id="11" name="Grafik 10">
            <a:extLst>
              <a:ext uri="{FF2B5EF4-FFF2-40B4-BE49-F238E27FC236}">
                <a16:creationId xmlns:a16="http://schemas.microsoft.com/office/drawing/2014/main" id="{922E8323-D391-476A-AA34-C06B0B75BF6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30674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to 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FE59AC8-6031-4323-8CE0-4661D3AAC30F}"/>
              </a:ext>
            </a:extLst>
          </p:cNvPr>
          <p:cNvGraphicFramePr>
            <a:graphicFrameLocks noChangeAspect="1"/>
          </p:cNvGraphicFramePr>
          <p:nvPr userDrawn="1">
            <p:custDataLst>
              <p:tags r:id="rId1"/>
            </p:custDataLst>
            <p:extLst>
              <p:ext uri="{D42A27DB-BD31-4B8C-83A1-F6EECF244321}">
                <p14:modId xmlns:p14="http://schemas.microsoft.com/office/powerpoint/2010/main" val="3371052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289" imgH="290" progId="TCLayout.ActiveDocument.1">
                  <p:embed/>
                </p:oleObj>
              </mc:Choice>
              <mc:Fallback>
                <p:oleObj name="think-cell Folie" r:id="rId3" imgW="289" imgH="290" progId="TCLayout.ActiveDocument.1">
                  <p:embed/>
                  <p:pic>
                    <p:nvPicPr>
                      <p:cNvPr id="7" name="Objekt 6" hidden="1">
                        <a:extLst>
                          <a:ext uri="{FF2B5EF4-FFF2-40B4-BE49-F238E27FC236}">
                            <a16:creationId xmlns:a16="http://schemas.microsoft.com/office/drawing/2014/main" id="{CFE59AC8-6031-4323-8CE0-4661D3AAC3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081D68DF-C492-4A45-A8FB-DABB089DF032}"/>
              </a:ext>
            </a:extLst>
          </p:cNvPr>
          <p:cNvSpPr>
            <a:spLocks noGrp="1"/>
          </p:cNvSpPr>
          <p:nvPr>
            <p:ph type="pic" sz="quarter" idx="13"/>
          </p:nvPr>
        </p:nvSpPr>
        <p:spPr bwMode="gray">
          <a:xfrm>
            <a:off x="0" y="3175"/>
            <a:ext cx="12192000" cy="6854825"/>
          </a:xfrm>
        </p:spPr>
        <p:txBody>
          <a:bodyPr/>
          <a:lstStyle/>
          <a:p>
            <a:r>
              <a:rPr lang="de-DE"/>
              <a:t>Bild durch Klicken auf Symbol hinzufügen</a:t>
            </a:r>
          </a:p>
        </p:txBody>
      </p:sp>
    </p:spTree>
    <p:extLst>
      <p:ext uri="{BB962C8B-B14F-4D97-AF65-F5344CB8AC3E}">
        <p14:creationId xmlns:p14="http://schemas.microsoft.com/office/powerpoint/2010/main" val="75779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Foto">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C11BE9BA-6E43-4AA7-AA29-FDD41AEC2F0E}"/>
              </a:ext>
            </a:extLst>
          </p:cNvPr>
          <p:cNvGraphicFramePr>
            <a:graphicFrameLocks noChangeAspect="1"/>
          </p:cNvGraphicFramePr>
          <p:nvPr userDrawn="1">
            <p:custDataLst>
              <p:tags r:id="rId1"/>
            </p:custDataLst>
            <p:extLst>
              <p:ext uri="{D42A27DB-BD31-4B8C-83A1-F6EECF244321}">
                <p14:modId xmlns:p14="http://schemas.microsoft.com/office/powerpoint/2010/main" val="3451751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C11BE9BA-6E43-4AA7-AA29-FDD41AEC2F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5FE55B5-1254-47A7-AA41-CF498FC44A82}"/>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110000"/>
              </a:lnSpc>
            </a:pPr>
            <a:endParaRPr lang="de-DE" sz="4400" b="0" i="0" baseline="0" err="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4" name="Bildplatzhalter 3">
            <a:extLst>
              <a:ext uri="{FF2B5EF4-FFF2-40B4-BE49-F238E27FC236}">
                <a16:creationId xmlns:a16="http://schemas.microsoft.com/office/drawing/2014/main" id="{2F56375D-FB1C-432F-8980-D7FD3D03FFC3}"/>
              </a:ext>
            </a:extLst>
          </p:cNvPr>
          <p:cNvSpPr>
            <a:spLocks noGrp="1"/>
          </p:cNvSpPr>
          <p:nvPr>
            <p:ph type="pic" sz="quarter" idx="11"/>
          </p:nvPr>
        </p:nvSpPr>
        <p:spPr>
          <a:xfrm>
            <a:off x="0" y="3175"/>
            <a:ext cx="12192000" cy="6854825"/>
          </a:xfrm>
        </p:spPr>
        <p:txBody>
          <a:bodyPr/>
          <a:lstStyle/>
          <a:p>
            <a:r>
              <a:rPr lang="de-DE"/>
              <a:t>Bild durch Klicken auf Symbol hinzufügen</a:t>
            </a:r>
          </a:p>
        </p:txBody>
      </p:sp>
      <p:sp>
        <p:nvSpPr>
          <p:cNvPr id="2" name="Titel 1">
            <a:extLst>
              <a:ext uri="{FF2B5EF4-FFF2-40B4-BE49-F238E27FC236}">
                <a16:creationId xmlns:a16="http://schemas.microsoft.com/office/drawing/2014/main" id="{07FC5FF0-0DF9-4568-899C-A0C383634C0B}"/>
              </a:ext>
            </a:extLst>
          </p:cNvPr>
          <p:cNvSpPr>
            <a:spLocks noGrp="1"/>
          </p:cNvSpPr>
          <p:nvPr>
            <p:ph type="ctrTitle"/>
          </p:nvPr>
        </p:nvSpPr>
        <p:spPr bwMode="black">
          <a:xfrm>
            <a:off x="515938" y="4059492"/>
            <a:ext cx="8907462" cy="677108"/>
          </a:xfrm>
        </p:spPr>
        <p:txBody>
          <a:bodyPr anchor="b"/>
          <a:lstStyle>
            <a:lvl1pPr algn="l">
              <a:spcBef>
                <a:spcPts val="0"/>
              </a:spcBef>
              <a:defRPr sz="4400" b="0">
                <a:solidFill>
                  <a:schemeClr val="bg1"/>
                </a:solidFill>
              </a:defRPr>
            </a:lvl1pPr>
          </a:lstStyle>
          <a:p>
            <a:r>
              <a:rPr lang="de-DE"/>
              <a:t>Titelmasterformat durch Klicken bearbeiten</a:t>
            </a:r>
          </a:p>
        </p:txBody>
      </p:sp>
      <p:sp>
        <p:nvSpPr>
          <p:cNvPr id="17" name="Untertitel 2">
            <a:extLst>
              <a:ext uri="{FF2B5EF4-FFF2-40B4-BE49-F238E27FC236}">
                <a16:creationId xmlns:a16="http://schemas.microsoft.com/office/drawing/2014/main" id="{AFDD9882-7FAA-4ED0-BD12-DBEBD11F7F74}"/>
              </a:ext>
            </a:extLst>
          </p:cNvPr>
          <p:cNvSpPr>
            <a:spLocks noGrp="1"/>
          </p:cNvSpPr>
          <p:nvPr>
            <p:ph type="subTitle" idx="1"/>
          </p:nvPr>
        </p:nvSpPr>
        <p:spPr bwMode="black">
          <a:xfrm>
            <a:off x="515938" y="5128258"/>
            <a:ext cx="8907462" cy="313997"/>
          </a:xfrm>
        </p:spPr>
        <p:txBody>
          <a:bodyPr wrap="square">
            <a:spAutoFit/>
          </a:bodyPr>
          <a:lstStyle>
            <a:lvl1pPr marL="0" indent="0" algn="l">
              <a:spcBef>
                <a:spcPts val="0"/>
              </a:spcBef>
              <a:buNone/>
              <a:defRPr sz="2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18" name="Textplatzhalter 35">
            <a:extLst>
              <a:ext uri="{FF2B5EF4-FFF2-40B4-BE49-F238E27FC236}">
                <a16:creationId xmlns:a16="http://schemas.microsoft.com/office/drawing/2014/main" id="{C5C96456-BB99-4783-91D6-01C41C76E16E}"/>
              </a:ext>
            </a:extLst>
          </p:cNvPr>
          <p:cNvSpPr>
            <a:spLocks noGrp="1"/>
          </p:cNvSpPr>
          <p:nvPr>
            <p:ph type="body" sz="quarter" idx="10"/>
          </p:nvPr>
        </p:nvSpPr>
        <p:spPr bwMode="black">
          <a:xfrm>
            <a:off x="515938" y="5515554"/>
            <a:ext cx="8907462" cy="157031"/>
          </a:xfrm>
        </p:spPr>
        <p:txBody>
          <a:bodyPr wrap="square">
            <a:spAutoFit/>
          </a:bodyPr>
          <a:lstStyle>
            <a:lvl1pPr>
              <a:spcBef>
                <a:spcPts val="0"/>
              </a:spcBef>
              <a:defRPr>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129247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oßer Text mit Foto">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78903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Times New Roman" panose="02020603050405020304" pitchFamily="18" charset="0"/>
              <a:ea typeface="+mj-ea"/>
              <a:cs typeface="+mj-cs"/>
              <a:sym typeface="Times New Roman" panose="02020603050405020304" pitchFamily="18" charset="0"/>
            </a:endParaRPr>
          </a:p>
        </p:txBody>
      </p:sp>
      <p:sp>
        <p:nvSpPr>
          <p:cNvPr id="10" name="Bildplatzhalter 9">
            <a:extLst>
              <a:ext uri="{FF2B5EF4-FFF2-40B4-BE49-F238E27FC236}">
                <a16:creationId xmlns:a16="http://schemas.microsoft.com/office/drawing/2014/main" id="{BC2F4549-09D8-4653-A458-0F3EF17CFD98}"/>
              </a:ext>
            </a:extLst>
          </p:cNvPr>
          <p:cNvSpPr>
            <a:spLocks noGrp="1"/>
          </p:cNvSpPr>
          <p:nvPr>
            <p:ph type="pic" sz="quarter" idx="14"/>
          </p:nvPr>
        </p:nvSpPr>
        <p:spPr>
          <a:xfrm>
            <a:off x="0" y="3175"/>
            <a:ext cx="12192000" cy="6854825"/>
          </a:xfrm>
        </p:spPr>
        <p:txBody>
          <a:bodyPr/>
          <a:lstStyle/>
          <a:p>
            <a:r>
              <a:rPr lang="de-DE"/>
              <a:t>Bild durch Klicken auf Symbol hinzufügen</a:t>
            </a:r>
          </a:p>
        </p:txBody>
      </p:sp>
      <p:pic>
        <p:nvPicPr>
          <p:cNvPr id="14" name="Grafik 13">
            <a:extLst>
              <a:ext uri="{FF2B5EF4-FFF2-40B4-BE49-F238E27FC236}">
                <a16:creationId xmlns:a16="http://schemas.microsoft.com/office/drawing/2014/main" id="{B585B060-2987-4A77-882C-69923DF5F25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black">
          <a:xfrm>
            <a:off x="11375913" y="6219039"/>
            <a:ext cx="300150" cy="449961"/>
          </a:xfrm>
          <a:prstGeom prst="rect">
            <a:avLst/>
          </a:prstGeom>
        </p:spPr>
      </p:pic>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black">
          <a:xfrm>
            <a:off x="516386" y="404813"/>
            <a:ext cx="8351389" cy="664797"/>
          </a:xfrm>
        </p:spPr>
        <p:txBody>
          <a:bodyPr anchor="t"/>
          <a:lstStyle>
            <a:lvl1pPr>
              <a:defRPr sz="4800" b="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381633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ßer Text hel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2024188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6" y="404813"/>
            <a:ext cx="8351389" cy="664797"/>
          </a:xfrm>
        </p:spPr>
        <p:txBody>
          <a:bodyPr anchor="t"/>
          <a:lstStyle>
            <a:lvl1pPr>
              <a:defRPr sz="4800" b="0">
                <a:solidFill>
                  <a:schemeClr val="accent1"/>
                </a:solidFill>
              </a:defRPr>
            </a:lvl1pPr>
          </a:lstStyle>
          <a:p>
            <a:r>
              <a:rPr lang="de-DE"/>
              <a:t>Titelmasterformat durch Klicken bearbeiten</a:t>
            </a:r>
          </a:p>
        </p:txBody>
      </p:sp>
      <p:pic>
        <p:nvPicPr>
          <p:cNvPr id="8" name="Grafik 7">
            <a:extLst>
              <a:ext uri="{FF2B5EF4-FFF2-40B4-BE49-F238E27FC236}">
                <a16:creationId xmlns:a16="http://schemas.microsoft.com/office/drawing/2014/main" id="{35366AEE-D88B-4EC2-BCE5-A5A94F8FA4A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240395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ßer Text dunke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2044901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Times New Roman" panose="02020603050405020304" pitchFamily="18" charset="0"/>
              <a:ea typeface="+mj-ea"/>
              <a:cs typeface="+mj-cs"/>
              <a:sym typeface="Times New Roman" panose="02020603050405020304" pitchFamily="18" charset="0"/>
            </a:endParaRPr>
          </a:p>
        </p:txBody>
      </p:sp>
      <p:sp>
        <p:nvSpPr>
          <p:cNvPr id="10" name="Rechteck 9">
            <a:extLst>
              <a:ext uri="{FF2B5EF4-FFF2-40B4-BE49-F238E27FC236}">
                <a16:creationId xmlns:a16="http://schemas.microsoft.com/office/drawing/2014/main" id="{EE997924-74FF-4F46-9330-53958EFDD4AF}"/>
              </a:ext>
            </a:extLst>
          </p:cNvPr>
          <p:cNvSpPr/>
          <p:nvPr userDrawn="1"/>
        </p:nvSpPr>
        <p:spPr bwMode="white">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de-DE" sz="1600" err="1">
              <a:solidFill>
                <a:schemeClr val="bg1"/>
              </a:solidFill>
              <a:latin typeface="+mj-lt"/>
            </a:endParaRPr>
          </a:p>
        </p:txBody>
      </p:sp>
      <p:pic>
        <p:nvPicPr>
          <p:cNvPr id="14" name="Grafik 13">
            <a:extLst>
              <a:ext uri="{FF2B5EF4-FFF2-40B4-BE49-F238E27FC236}">
                <a16:creationId xmlns:a16="http://schemas.microsoft.com/office/drawing/2014/main" id="{B585B060-2987-4A77-882C-69923DF5F25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black">
          <a:xfrm>
            <a:off x="11375913" y="6233684"/>
            <a:ext cx="300150" cy="449961"/>
          </a:xfrm>
          <a:prstGeom prst="rect">
            <a:avLst/>
          </a:prstGeom>
        </p:spPr>
      </p:pic>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black">
          <a:xfrm>
            <a:off x="516386" y="404813"/>
            <a:ext cx="8351389" cy="664797"/>
          </a:xfrm>
        </p:spPr>
        <p:txBody>
          <a:bodyPr anchor="t"/>
          <a:lstStyle>
            <a:lvl1pPr>
              <a:defRPr sz="4800" b="0">
                <a:solidFill>
                  <a:schemeClr val="bg2"/>
                </a:solidFill>
              </a:defRPr>
            </a:lvl1pPr>
          </a:lstStyle>
          <a:p>
            <a:r>
              <a:rPr lang="de-DE"/>
              <a:t>Titelmasterformat durch Klicken bearbeiten</a:t>
            </a:r>
          </a:p>
        </p:txBody>
      </p:sp>
    </p:spTree>
    <p:extLst>
      <p:ext uri="{BB962C8B-B14F-4D97-AF65-F5344CB8AC3E}">
        <p14:creationId xmlns:p14="http://schemas.microsoft.com/office/powerpoint/2010/main" val="126142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oßer Text mit Rahmen">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111046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Times New Roman" panose="02020603050405020304" pitchFamily="18" charset="0"/>
              <a:ea typeface="+mj-ea"/>
              <a:cs typeface="+mj-cs"/>
              <a:sym typeface="Times New Roman" panose="02020603050405020304" pitchFamily="18" charset="0"/>
            </a:endParaRPr>
          </a:p>
        </p:txBody>
      </p:sp>
      <p:sp>
        <p:nvSpPr>
          <p:cNvPr id="13" name="Rechteck 12">
            <a:extLst>
              <a:ext uri="{FF2B5EF4-FFF2-40B4-BE49-F238E27FC236}">
                <a16:creationId xmlns:a16="http://schemas.microsoft.com/office/drawing/2014/main" id="{3FA3720C-25E7-41D1-8218-6D6B81C5BE17}"/>
              </a:ext>
            </a:extLst>
          </p:cNvPr>
          <p:cNvSpPr/>
          <p:nvPr userDrawn="1"/>
        </p:nvSpPr>
        <p:spPr bwMode="white">
          <a:xfrm>
            <a:off x="201000" y="189000"/>
            <a:ext cx="11790000" cy="64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black">
          <a:xfrm>
            <a:off x="515938" y="506714"/>
            <a:ext cx="8351837" cy="664797"/>
          </a:xfrm>
        </p:spPr>
        <p:txBody>
          <a:bodyPr anchor="t"/>
          <a:lstStyle>
            <a:lvl1pPr>
              <a:defRPr sz="4800" b="0">
                <a:solidFill>
                  <a:schemeClr val="bg2"/>
                </a:solidFill>
              </a:defRPr>
            </a:lvl1pPr>
          </a:lstStyle>
          <a:p>
            <a:r>
              <a:rPr lang="de-DE"/>
              <a:t>Titelmasterformat durch Klicken bearbeiten</a:t>
            </a:r>
          </a:p>
        </p:txBody>
      </p:sp>
    </p:spTree>
    <p:extLst>
      <p:ext uri="{BB962C8B-B14F-4D97-AF65-F5344CB8AC3E}">
        <p14:creationId xmlns:p14="http://schemas.microsoft.com/office/powerpoint/2010/main" val="379769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3845681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10" name="Rechteck 9">
            <a:extLst>
              <a:ext uri="{FF2B5EF4-FFF2-40B4-BE49-F238E27FC236}">
                <a16:creationId xmlns:a16="http://schemas.microsoft.com/office/drawing/2014/main" id="{EE997924-74FF-4F46-9330-53958EFDD4AF}"/>
              </a:ext>
            </a:extLst>
          </p:cNvPr>
          <p:cNvSpPr/>
          <p:nvPr userDrawn="1"/>
        </p:nvSpPr>
        <p:spPr bwMode="white">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de-DE" sz="1600" err="1">
              <a:solidFill>
                <a:schemeClr val="bg1"/>
              </a:solidFill>
              <a:latin typeface="+mj-lt"/>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black">
          <a:xfrm>
            <a:off x="516386" y="645803"/>
            <a:ext cx="9683079" cy="387798"/>
          </a:xfrm>
        </p:spPr>
        <p:txBody>
          <a:bodyPr anchor="t"/>
          <a:lstStyle>
            <a:lvl1pPr>
              <a:defRPr sz="2800" b="1">
                <a:solidFill>
                  <a:schemeClr val="bg2"/>
                </a:solidFill>
              </a:defRPr>
            </a:lvl1pPr>
          </a:lstStyle>
          <a:p>
            <a:r>
              <a:rPr lang="de-DE"/>
              <a:t>Titelmasterformat durch Klicken bearbeiten</a:t>
            </a:r>
          </a:p>
        </p:txBody>
      </p:sp>
      <p:pic>
        <p:nvPicPr>
          <p:cNvPr id="14" name="Grafik 13">
            <a:extLst>
              <a:ext uri="{FF2B5EF4-FFF2-40B4-BE49-F238E27FC236}">
                <a16:creationId xmlns:a16="http://schemas.microsoft.com/office/drawing/2014/main" id="{B585B060-2987-4A77-882C-69923DF5F25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black">
          <a:xfrm>
            <a:off x="11375913" y="6233684"/>
            <a:ext cx="300150" cy="449961"/>
          </a:xfrm>
          <a:prstGeom prst="rect">
            <a:avLst/>
          </a:prstGeom>
        </p:spPr>
      </p:pic>
      <p:sp>
        <p:nvSpPr>
          <p:cNvPr id="9" name="Inhaltsplatzhalter 8">
            <a:extLst>
              <a:ext uri="{FF2B5EF4-FFF2-40B4-BE49-F238E27FC236}">
                <a16:creationId xmlns:a16="http://schemas.microsoft.com/office/drawing/2014/main" id="{133A1738-A706-4BA6-9122-7D970685B6C5}"/>
              </a:ext>
            </a:extLst>
          </p:cNvPr>
          <p:cNvSpPr>
            <a:spLocks noGrp="1"/>
          </p:cNvSpPr>
          <p:nvPr>
            <p:ph sz="quarter" idx="13" hasCustomPrompt="1"/>
          </p:nvPr>
        </p:nvSpPr>
        <p:spPr bwMode="black">
          <a:xfrm>
            <a:off x="516388" y="2987866"/>
            <a:ext cx="5489126" cy="3657688"/>
          </a:xfrm>
        </p:spPr>
        <p:txBody>
          <a:bodyPr anchor="b"/>
          <a:lstStyle>
            <a:lvl1pPr>
              <a:lnSpc>
                <a:spcPct val="100000"/>
              </a:lnSpc>
              <a:defRPr sz="1600">
                <a:solidFill>
                  <a:schemeClr val="bg2"/>
                </a:solidFill>
                <a:latin typeface="+mj-lt"/>
              </a:defRPr>
            </a:lvl1pPr>
            <a:lvl2pPr>
              <a:defRPr sz="4800"/>
            </a:lvl2pPr>
            <a:lvl3pPr>
              <a:defRPr sz="4800"/>
            </a:lvl3pPr>
            <a:lvl4pPr>
              <a:defRPr sz="4800"/>
            </a:lvl4pPr>
          </a:lstStyle>
          <a:p>
            <a:pPr lvl="0"/>
            <a:r>
              <a:rPr lang="de-DE"/>
              <a:t>1. Zeile Gesellschaft</a:t>
            </a:r>
            <a:br>
              <a:rPr lang="de-DE"/>
            </a:br>
            <a:r>
              <a:rPr lang="de-DE"/>
              <a:t>2. Zeile Bereich</a:t>
            </a:r>
            <a:br>
              <a:rPr lang="de-DE"/>
            </a:br>
            <a:r>
              <a:rPr lang="de-DE"/>
              <a:t>3. Zeile Abteilung</a:t>
            </a:r>
          </a:p>
          <a:p>
            <a:pPr lvl="0"/>
            <a:r>
              <a:rPr lang="de-DE"/>
              <a:t>Max Mustermann</a:t>
            </a:r>
            <a:br>
              <a:rPr lang="de-DE"/>
            </a:br>
            <a:r>
              <a:rPr lang="de-DE"/>
              <a:t>Bereich</a:t>
            </a:r>
            <a:br>
              <a:rPr lang="de-DE"/>
            </a:br>
            <a:r>
              <a:rPr lang="de-DE"/>
              <a:t>Tel +49 6341 5576 1190</a:t>
            </a:r>
            <a:br>
              <a:rPr lang="de-DE"/>
            </a:br>
            <a:r>
              <a:rPr lang="de-DE"/>
              <a:t>Mobil +49 123 4567 890</a:t>
            </a:r>
            <a:br>
              <a:rPr lang="de-DE"/>
            </a:br>
            <a:r>
              <a:rPr lang="de-DE"/>
              <a:t>mustermann@faz.net</a:t>
            </a:r>
            <a:br>
              <a:rPr lang="de-DE"/>
            </a:br>
            <a:r>
              <a:rPr lang="de-DE"/>
              <a:t>www.faz.net</a:t>
            </a:r>
          </a:p>
        </p:txBody>
      </p:sp>
      <p:sp>
        <p:nvSpPr>
          <p:cNvPr id="16" name="Textplatzhalter 15">
            <a:extLst>
              <a:ext uri="{FF2B5EF4-FFF2-40B4-BE49-F238E27FC236}">
                <a16:creationId xmlns:a16="http://schemas.microsoft.com/office/drawing/2014/main" id="{29FEE7A4-586B-410B-B9BA-4BD5482FE02E}"/>
              </a:ext>
            </a:extLst>
          </p:cNvPr>
          <p:cNvSpPr>
            <a:spLocks noGrp="1"/>
          </p:cNvSpPr>
          <p:nvPr>
            <p:ph type="body" sz="quarter" idx="14" hasCustomPrompt="1"/>
          </p:nvPr>
        </p:nvSpPr>
        <p:spPr bwMode="black">
          <a:xfrm>
            <a:off x="516386" y="401200"/>
            <a:ext cx="578685" cy="219868"/>
          </a:xfrm>
        </p:spPr>
        <p:txBody>
          <a:bodyPr wrap="none">
            <a:spAutoFit/>
          </a:bodyPr>
          <a:lstStyle>
            <a:lvl1pPr>
              <a:defRPr sz="1400">
                <a:solidFill>
                  <a:schemeClr val="bg2"/>
                </a:solidFill>
                <a:latin typeface="+mj-lt"/>
              </a:defRPr>
            </a:lvl1pPr>
          </a:lstStyle>
          <a:p>
            <a:pPr lvl="0"/>
            <a:r>
              <a:rPr lang="de-DE"/>
              <a:t>Kontakt</a:t>
            </a:r>
          </a:p>
        </p:txBody>
      </p:sp>
    </p:spTree>
    <p:extLst>
      <p:ext uri="{BB962C8B-B14F-4D97-AF65-F5344CB8AC3E}">
        <p14:creationId xmlns:p14="http://schemas.microsoft.com/office/powerpoint/2010/main" val="321211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244422CE-9119-4155-82DE-61EABEA3D8F1}"/>
              </a:ext>
            </a:extLst>
          </p:cNvPr>
          <p:cNvGraphicFramePr>
            <a:graphicFrameLocks noChangeAspect="1"/>
          </p:cNvGraphicFramePr>
          <p:nvPr userDrawn="1">
            <p:custDataLst>
              <p:tags r:id="rId1"/>
            </p:custDataLst>
            <p:extLst>
              <p:ext uri="{D42A27DB-BD31-4B8C-83A1-F6EECF244321}">
                <p14:modId xmlns:p14="http://schemas.microsoft.com/office/powerpoint/2010/main" val="1763685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244422CE-9119-4155-82DE-61EABEA3D8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EBFC46F9-340E-48DA-AAFC-9A0147FCC824}"/>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110000"/>
              </a:lnSpc>
            </a:pPr>
            <a:endParaRPr lang="de-DE" sz="3200" b="1" i="0" baseline="0" err="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7" name="Rechteck 6">
            <a:extLst>
              <a:ext uri="{FF2B5EF4-FFF2-40B4-BE49-F238E27FC236}">
                <a16:creationId xmlns:a16="http://schemas.microsoft.com/office/drawing/2014/main" id="{C89675B3-DAEF-4453-B390-50CA082F7D5C}"/>
              </a:ext>
            </a:extLst>
          </p:cNvPr>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de-DE" sz="1600" err="1">
              <a:solidFill>
                <a:schemeClr val="tx1"/>
              </a:solidFill>
              <a:latin typeface="+mj-lt"/>
            </a:endParaRPr>
          </a:p>
        </p:txBody>
      </p:sp>
      <p:pic>
        <p:nvPicPr>
          <p:cNvPr id="15" name="Grafik 14">
            <a:extLst>
              <a:ext uri="{FF2B5EF4-FFF2-40B4-BE49-F238E27FC236}">
                <a16:creationId xmlns:a16="http://schemas.microsoft.com/office/drawing/2014/main" id="{843707A9-9EA1-4358-91D9-24CF6D107E0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
        <p:nvSpPr>
          <p:cNvPr id="2" name="Titel 1">
            <a:extLst>
              <a:ext uri="{FF2B5EF4-FFF2-40B4-BE49-F238E27FC236}">
                <a16:creationId xmlns:a16="http://schemas.microsoft.com/office/drawing/2014/main" id="{76914E4D-5CD2-479B-9D95-B891F838331C}"/>
              </a:ext>
            </a:extLst>
          </p:cNvPr>
          <p:cNvSpPr>
            <a:spLocks noGrp="1"/>
          </p:cNvSpPr>
          <p:nvPr>
            <p:ph type="title"/>
          </p:nvPr>
        </p:nvSpPr>
        <p:spPr bwMode="gray">
          <a:xfrm>
            <a:off x="515938" y="414338"/>
            <a:ext cx="7380288" cy="492443"/>
          </a:xfrm>
        </p:spPr>
        <p:txBody>
          <a:bodyPr anchor="t"/>
          <a:lstStyle>
            <a:lvl1pPr>
              <a:defRPr sz="3200"/>
            </a:lvl1pPr>
          </a:lstStyle>
          <a:p>
            <a:r>
              <a:rPr lang="de-DE"/>
              <a:t>Titelmasterformat durch Klicken bearbeiten</a:t>
            </a:r>
          </a:p>
        </p:txBody>
      </p:sp>
      <p:sp>
        <p:nvSpPr>
          <p:cNvPr id="3" name="Textplatzhalter 2">
            <a:extLst>
              <a:ext uri="{FF2B5EF4-FFF2-40B4-BE49-F238E27FC236}">
                <a16:creationId xmlns:a16="http://schemas.microsoft.com/office/drawing/2014/main" id="{A76DF724-76D8-425D-A622-48D404A64CAA}"/>
              </a:ext>
            </a:extLst>
          </p:cNvPr>
          <p:cNvSpPr>
            <a:spLocks noGrp="1"/>
          </p:cNvSpPr>
          <p:nvPr>
            <p:ph type="body" idx="1"/>
          </p:nvPr>
        </p:nvSpPr>
        <p:spPr bwMode="gray">
          <a:xfrm>
            <a:off x="516389" y="1719263"/>
            <a:ext cx="7379890" cy="862800"/>
          </a:xfrm>
        </p:spPr>
        <p:txBody>
          <a:bodyPr wrap="square">
            <a:spAutoFit/>
          </a:bodyPr>
          <a:lstStyle>
            <a:lvl1pPr marL="447675" marR="0" indent="-447675" algn="l" defTabSz="914400" rtl="0" eaLnBrk="1" fontAlgn="auto" latinLnBrk="0" hangingPunct="1">
              <a:lnSpc>
                <a:spcPct val="110000"/>
              </a:lnSpc>
              <a:spcBef>
                <a:spcPts val="1000"/>
              </a:spcBef>
              <a:spcAft>
                <a:spcPts val="0"/>
              </a:spcAft>
              <a:buClrTx/>
              <a:buSzTx/>
              <a:buFont typeface="+mj-lt"/>
              <a:buAutoNum type="arabicPeriod"/>
              <a:tabLst/>
              <a:defRPr sz="2000">
                <a:solidFill>
                  <a:schemeClr val="tx1"/>
                </a:solidFill>
                <a:latin typeface="+mj-lt"/>
              </a:defRPr>
            </a:lvl1pPr>
            <a:lvl2pPr marL="660400" indent="-203200">
              <a:spcBef>
                <a:spcPts val="0"/>
              </a:spcBef>
              <a:buFont typeface="Times New Roman" panose="02020603050405020304" pitchFamily="18" charset="0"/>
              <a:buChar char="⸺"/>
              <a:defRPr sz="1200">
                <a:solidFill>
                  <a:schemeClr val="tx1"/>
                </a:solidFill>
                <a:latin typeface="+mn-lt"/>
              </a:defRPr>
            </a:lvl2pPr>
            <a:lvl3pPr marL="719138" indent="-271463">
              <a:spcBef>
                <a:spcPts val="300"/>
              </a:spcBef>
              <a:buFont typeface="Symbol" panose="05050102010706020507" pitchFamily="18" charset="2"/>
              <a:buChar char="-"/>
              <a:defRPr sz="1800">
                <a:solidFill>
                  <a:schemeClr val="tx1"/>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a:p>
            <a:pPr lvl="1"/>
            <a:r>
              <a:rPr lang="de-DE"/>
              <a:t>Zweite Ebene</a:t>
            </a:r>
          </a:p>
          <a:p>
            <a:pPr lvl="2"/>
            <a:r>
              <a:rPr lang="de-DE"/>
              <a:t>Dritte Ebene</a:t>
            </a:r>
          </a:p>
        </p:txBody>
      </p:sp>
      <p:sp>
        <p:nvSpPr>
          <p:cNvPr id="4" name="Datumsplatzhalter 3">
            <a:extLst>
              <a:ext uri="{FF2B5EF4-FFF2-40B4-BE49-F238E27FC236}">
                <a16:creationId xmlns:a16="http://schemas.microsoft.com/office/drawing/2014/main" id="{F66E26A9-4FB3-4870-B281-00E3FDE1C301}"/>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5" name="Fußzeilenplatzhalter 4">
            <a:extLst>
              <a:ext uri="{FF2B5EF4-FFF2-40B4-BE49-F238E27FC236}">
                <a16:creationId xmlns:a16="http://schemas.microsoft.com/office/drawing/2014/main" id="{0313ADE7-D86C-46F8-8EF1-94190F3BC6BA}"/>
              </a:ext>
            </a:extLst>
          </p:cNvPr>
          <p:cNvSpPr>
            <a:spLocks noGrp="1"/>
          </p:cNvSpPr>
          <p:nvPr>
            <p:ph type="ftr" sz="quarter" idx="11"/>
          </p:nvPr>
        </p:nvSpPr>
        <p:spPr bwMode="gray"/>
        <p:txBody>
          <a:bodyPr/>
          <a:lstStyle/>
          <a:p>
            <a:endParaRPr lang="de-DE"/>
          </a:p>
        </p:txBody>
      </p:sp>
      <p:sp>
        <p:nvSpPr>
          <p:cNvPr id="6" name="Foliennummernplatzhalter 5">
            <a:extLst>
              <a:ext uri="{FF2B5EF4-FFF2-40B4-BE49-F238E27FC236}">
                <a16:creationId xmlns:a16="http://schemas.microsoft.com/office/drawing/2014/main" id="{9705B630-C9F4-4743-9FFD-1304DB56FC20}"/>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Tree>
    <p:extLst>
      <p:ext uri="{BB962C8B-B14F-4D97-AF65-F5344CB8AC3E}">
        <p14:creationId xmlns:p14="http://schemas.microsoft.com/office/powerpoint/2010/main" val="71561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e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244422CE-9119-4155-82DE-61EABEA3D8F1}"/>
              </a:ext>
            </a:extLst>
          </p:cNvPr>
          <p:cNvGraphicFramePr>
            <a:graphicFrameLocks noChangeAspect="1"/>
          </p:cNvGraphicFramePr>
          <p:nvPr userDrawn="1">
            <p:custDataLst>
              <p:tags r:id="rId1"/>
            </p:custDataLst>
            <p:extLst>
              <p:ext uri="{D42A27DB-BD31-4B8C-83A1-F6EECF244321}">
                <p14:modId xmlns:p14="http://schemas.microsoft.com/office/powerpoint/2010/main" val="3810719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244422CE-9119-4155-82DE-61EABEA3D8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EBFC46F9-340E-48DA-AAFC-9A0147FCC824}"/>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110000"/>
              </a:lnSpc>
            </a:pPr>
            <a:endParaRPr lang="de-DE" sz="3200" b="1" i="0" baseline="0" err="1">
              <a:solidFill>
                <a:schemeClr val="tx1"/>
              </a:solidFill>
              <a:latin typeface="Times New Roman" panose="02020603050405020304" pitchFamily="18" charset="0"/>
              <a:ea typeface="+mj-ea"/>
              <a:cs typeface="+mj-cs"/>
              <a:sym typeface="Times New Roman" panose="02020603050405020304" pitchFamily="18" charset="0"/>
            </a:endParaRPr>
          </a:p>
        </p:txBody>
      </p:sp>
      <p:pic>
        <p:nvPicPr>
          <p:cNvPr id="12" name="Grafik 11">
            <a:extLst>
              <a:ext uri="{FF2B5EF4-FFF2-40B4-BE49-F238E27FC236}">
                <a16:creationId xmlns:a16="http://schemas.microsoft.com/office/drawing/2014/main" id="{04CFE703-57EB-4E4A-86BD-F42B2CBE74F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bwMode="gray">
          <a:xfrm>
            <a:off x="7934043" y="414337"/>
            <a:ext cx="3742020" cy="5609731"/>
          </a:xfrm>
          <a:prstGeom prst="rect">
            <a:avLst/>
          </a:prstGeom>
        </p:spPr>
      </p:pic>
      <p:sp>
        <p:nvSpPr>
          <p:cNvPr id="2" name="Titel 1">
            <a:extLst>
              <a:ext uri="{FF2B5EF4-FFF2-40B4-BE49-F238E27FC236}">
                <a16:creationId xmlns:a16="http://schemas.microsoft.com/office/drawing/2014/main" id="{76914E4D-5CD2-479B-9D95-B891F838331C}"/>
              </a:ext>
            </a:extLst>
          </p:cNvPr>
          <p:cNvSpPr>
            <a:spLocks noGrp="1"/>
          </p:cNvSpPr>
          <p:nvPr>
            <p:ph type="title"/>
          </p:nvPr>
        </p:nvSpPr>
        <p:spPr bwMode="gray">
          <a:xfrm>
            <a:off x="515937" y="414338"/>
            <a:ext cx="6787540" cy="492443"/>
          </a:xfrm>
        </p:spPr>
        <p:txBody>
          <a:bodyPr anchor="t"/>
          <a:lstStyle>
            <a:lvl1pPr>
              <a:defRPr sz="3200"/>
            </a:lvl1pPr>
          </a:lstStyle>
          <a:p>
            <a:r>
              <a:rPr lang="de-DE"/>
              <a:t>Titelmasterformat durch Klicken bearbeiten</a:t>
            </a:r>
          </a:p>
        </p:txBody>
      </p:sp>
      <p:sp>
        <p:nvSpPr>
          <p:cNvPr id="3" name="Textplatzhalter 2">
            <a:extLst>
              <a:ext uri="{FF2B5EF4-FFF2-40B4-BE49-F238E27FC236}">
                <a16:creationId xmlns:a16="http://schemas.microsoft.com/office/drawing/2014/main" id="{A76DF724-76D8-425D-A622-48D404A64CAA}"/>
              </a:ext>
            </a:extLst>
          </p:cNvPr>
          <p:cNvSpPr>
            <a:spLocks noGrp="1"/>
          </p:cNvSpPr>
          <p:nvPr>
            <p:ph type="body" idx="1"/>
          </p:nvPr>
        </p:nvSpPr>
        <p:spPr bwMode="gray">
          <a:xfrm>
            <a:off x="516388" y="1700213"/>
            <a:ext cx="6787175" cy="251223"/>
          </a:xfrm>
        </p:spPr>
        <p:txBody>
          <a:bodyPr wrap="square">
            <a:spAutoFit/>
          </a:bodyPr>
          <a:lstStyle>
            <a:lvl1pPr marL="0" indent="0">
              <a:buFont typeface="+mj-lt"/>
              <a:buNone/>
              <a:defRPr sz="1600" b="1">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F66E26A9-4FB3-4870-B281-00E3FDE1C301}"/>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5" name="Fußzeilenplatzhalter 4">
            <a:extLst>
              <a:ext uri="{FF2B5EF4-FFF2-40B4-BE49-F238E27FC236}">
                <a16:creationId xmlns:a16="http://schemas.microsoft.com/office/drawing/2014/main" id="{0313ADE7-D86C-46F8-8EF1-94190F3BC6BA}"/>
              </a:ext>
            </a:extLst>
          </p:cNvPr>
          <p:cNvSpPr>
            <a:spLocks noGrp="1"/>
          </p:cNvSpPr>
          <p:nvPr>
            <p:ph type="ftr" sz="quarter" idx="11"/>
          </p:nvPr>
        </p:nvSpPr>
        <p:spPr bwMode="gray"/>
        <p:txBody>
          <a:bodyPr/>
          <a:lstStyle/>
          <a:p>
            <a:endParaRPr lang="de-DE"/>
          </a:p>
        </p:txBody>
      </p:sp>
      <p:sp>
        <p:nvSpPr>
          <p:cNvPr id="6" name="Foliennummernplatzhalter 5">
            <a:extLst>
              <a:ext uri="{FF2B5EF4-FFF2-40B4-BE49-F238E27FC236}">
                <a16:creationId xmlns:a16="http://schemas.microsoft.com/office/drawing/2014/main" id="{9705B630-C9F4-4743-9FFD-1304DB56FC20}"/>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Tree>
    <p:extLst>
      <p:ext uri="{BB962C8B-B14F-4D97-AF65-F5344CB8AC3E}">
        <p14:creationId xmlns:p14="http://schemas.microsoft.com/office/powerpoint/2010/main" val="12554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4087028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7" y="792612"/>
            <a:ext cx="8351388" cy="387798"/>
          </a:xfrm>
        </p:spPr>
        <p:txBody>
          <a:bodyPr wrap="square" anchor="b"/>
          <a:lstStyle>
            <a:lvl1pPr>
              <a:defRPr/>
            </a:lvl1pPr>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10" name="Textplatzhalter 9">
            <a:extLst>
              <a:ext uri="{FF2B5EF4-FFF2-40B4-BE49-F238E27FC236}">
                <a16:creationId xmlns:a16="http://schemas.microsoft.com/office/drawing/2014/main" id="{7DDB35B3-733A-4E90-809C-42F8763736E8}"/>
              </a:ext>
            </a:extLst>
          </p:cNvPr>
          <p:cNvSpPr>
            <a:spLocks noGrp="1"/>
          </p:cNvSpPr>
          <p:nvPr>
            <p:ph type="body" sz="quarter" idx="14" hasCustomPrompt="1"/>
          </p:nvPr>
        </p:nvSpPr>
        <p:spPr bwMode="gray">
          <a:xfrm>
            <a:off x="515938" y="1196041"/>
            <a:ext cx="8351837"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pic>
        <p:nvPicPr>
          <p:cNvPr id="13" name="Grafik 12">
            <a:extLst>
              <a:ext uri="{FF2B5EF4-FFF2-40B4-BE49-F238E27FC236}">
                <a16:creationId xmlns:a16="http://schemas.microsoft.com/office/drawing/2014/main" id="{A36A0C51-3601-44E8-BD0D-4649E896A6D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348916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3775992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7" y="792612"/>
            <a:ext cx="8351388" cy="387798"/>
          </a:xfrm>
        </p:spPr>
        <p:txBody>
          <a:bodyPr anchor="b"/>
          <a:lstStyle>
            <a:lvl1pPr>
              <a:defRPr/>
            </a:lvl1pPr>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12" name="Textplatzhalter 9">
            <a:extLst>
              <a:ext uri="{FF2B5EF4-FFF2-40B4-BE49-F238E27FC236}">
                <a16:creationId xmlns:a16="http://schemas.microsoft.com/office/drawing/2014/main" id="{3940E327-3C6B-4629-A9A8-1836A598C7AA}"/>
              </a:ext>
            </a:extLst>
          </p:cNvPr>
          <p:cNvSpPr>
            <a:spLocks noGrp="1"/>
          </p:cNvSpPr>
          <p:nvPr>
            <p:ph type="body" sz="quarter" idx="14" hasCustomPrompt="1"/>
          </p:nvPr>
        </p:nvSpPr>
        <p:spPr bwMode="gray">
          <a:xfrm>
            <a:off x="515939" y="1196041"/>
            <a:ext cx="8351896"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0" name="Inhaltsplatzhalter 9">
            <a:extLst>
              <a:ext uri="{FF2B5EF4-FFF2-40B4-BE49-F238E27FC236}">
                <a16:creationId xmlns:a16="http://schemas.microsoft.com/office/drawing/2014/main" id="{561298E9-B711-44D9-B620-FBE215215F70}"/>
              </a:ext>
            </a:extLst>
          </p:cNvPr>
          <p:cNvSpPr>
            <a:spLocks noGrp="1"/>
          </p:cNvSpPr>
          <p:nvPr>
            <p:ph sz="quarter" idx="15"/>
          </p:nvPr>
        </p:nvSpPr>
        <p:spPr bwMode="gray">
          <a:xfrm>
            <a:off x="516388" y="1700213"/>
            <a:ext cx="7379838" cy="4321175"/>
          </a:xfrm>
        </p:spPr>
        <p:txBody>
          <a:bodyPr/>
          <a:lstStyle>
            <a:lvl1pPr>
              <a:defRPr sz="1600">
                <a:latin typeface="+mj-lt"/>
              </a:defRPr>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pic>
        <p:nvPicPr>
          <p:cNvPr id="14" name="Grafik 13">
            <a:extLst>
              <a:ext uri="{FF2B5EF4-FFF2-40B4-BE49-F238E27FC236}">
                <a16:creationId xmlns:a16="http://schemas.microsoft.com/office/drawing/2014/main" id="{ACD13D62-1CE1-4D46-BB1D-BD22D065EDB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31601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m +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3611114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16" name="Diagrammplatzhalter 15">
            <a:extLst>
              <a:ext uri="{FF2B5EF4-FFF2-40B4-BE49-F238E27FC236}">
                <a16:creationId xmlns:a16="http://schemas.microsoft.com/office/drawing/2014/main" id="{3C1652B8-E011-4777-99C9-F7F95301AD9B}"/>
              </a:ext>
            </a:extLst>
          </p:cNvPr>
          <p:cNvSpPr>
            <a:spLocks noGrp="1"/>
          </p:cNvSpPr>
          <p:nvPr>
            <p:ph type="chart" sz="quarter" idx="16"/>
          </p:nvPr>
        </p:nvSpPr>
        <p:spPr bwMode="gray">
          <a:xfrm>
            <a:off x="516388" y="1700213"/>
            <a:ext cx="7379837" cy="4321175"/>
          </a:xfrm>
          <a:solidFill>
            <a:schemeClr val="bg2"/>
          </a:solidFill>
        </p:spPr>
        <p:txBody>
          <a:bodyPr/>
          <a:lstStyle/>
          <a:p>
            <a:r>
              <a:rPr lang="de-DE"/>
              <a:t>Diagramm durch Klicken auf Symbol hinzufügen</a:t>
            </a: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7" y="792612"/>
            <a:ext cx="8351388" cy="387798"/>
          </a:xfrm>
        </p:spPr>
        <p:txBody>
          <a:bodyPr anchor="b"/>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12" name="Textplatzhalter 9">
            <a:extLst>
              <a:ext uri="{FF2B5EF4-FFF2-40B4-BE49-F238E27FC236}">
                <a16:creationId xmlns:a16="http://schemas.microsoft.com/office/drawing/2014/main" id="{3940E327-3C6B-4629-A9A8-1836A598C7AA}"/>
              </a:ext>
            </a:extLst>
          </p:cNvPr>
          <p:cNvSpPr>
            <a:spLocks noGrp="1"/>
          </p:cNvSpPr>
          <p:nvPr>
            <p:ph type="body" sz="quarter" idx="14" hasCustomPrompt="1"/>
          </p:nvPr>
        </p:nvSpPr>
        <p:spPr bwMode="gray">
          <a:xfrm>
            <a:off x="515939" y="1196041"/>
            <a:ext cx="8351896"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0" name="Inhaltsplatzhalter 9">
            <a:extLst>
              <a:ext uri="{FF2B5EF4-FFF2-40B4-BE49-F238E27FC236}">
                <a16:creationId xmlns:a16="http://schemas.microsoft.com/office/drawing/2014/main" id="{561298E9-B711-44D9-B620-FBE215215F70}"/>
              </a:ext>
            </a:extLst>
          </p:cNvPr>
          <p:cNvSpPr>
            <a:spLocks noGrp="1"/>
          </p:cNvSpPr>
          <p:nvPr>
            <p:ph sz="quarter" idx="15"/>
          </p:nvPr>
        </p:nvSpPr>
        <p:spPr bwMode="gray">
          <a:xfrm>
            <a:off x="8075613" y="1700213"/>
            <a:ext cx="3600450" cy="4321175"/>
          </a:xfrm>
        </p:spPr>
        <p:txBody>
          <a:bodyPr/>
          <a:lstStyle>
            <a:lvl1pPr>
              <a:defRPr sz="1600">
                <a:latin typeface="+mj-lt"/>
              </a:defRPr>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pic>
        <p:nvPicPr>
          <p:cNvPr id="14" name="Grafik 13">
            <a:extLst>
              <a:ext uri="{FF2B5EF4-FFF2-40B4-BE49-F238E27FC236}">
                <a16:creationId xmlns:a16="http://schemas.microsoft.com/office/drawing/2014/main" id="{C65A9601-1430-4F84-8834-6A4601C3029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37117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 Text (2/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4252799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6" y="792612"/>
            <a:ext cx="8351389" cy="387798"/>
          </a:xfrm>
        </p:spPr>
        <p:txBody>
          <a:bodyPr wrap="square" anchor="b">
            <a:spAutoFit/>
          </a:bodyPr>
          <a:lstStyle>
            <a:lvl1pPr>
              <a:defRPr/>
            </a:lvl1pPr>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9" name="Inhaltsplatzhalter 8">
            <a:extLst>
              <a:ext uri="{FF2B5EF4-FFF2-40B4-BE49-F238E27FC236}">
                <a16:creationId xmlns:a16="http://schemas.microsoft.com/office/drawing/2014/main" id="{133A1738-A706-4BA6-9122-7D970685B6C5}"/>
              </a:ext>
            </a:extLst>
          </p:cNvPr>
          <p:cNvSpPr>
            <a:spLocks noGrp="1"/>
          </p:cNvSpPr>
          <p:nvPr>
            <p:ph sz="quarter" idx="13"/>
          </p:nvPr>
        </p:nvSpPr>
        <p:spPr bwMode="gray">
          <a:xfrm>
            <a:off x="516388" y="1700213"/>
            <a:ext cx="7379837" cy="4321175"/>
          </a:xfrm>
        </p:spPr>
        <p:txBody>
          <a:bodyPr/>
          <a:lstStyle>
            <a:lvl1pPr>
              <a:defRPr sz="1600">
                <a:latin typeface="+mj-lt"/>
              </a:defRPr>
            </a:lvl1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12" name="Textplatzhalter 9">
            <a:extLst>
              <a:ext uri="{FF2B5EF4-FFF2-40B4-BE49-F238E27FC236}">
                <a16:creationId xmlns:a16="http://schemas.microsoft.com/office/drawing/2014/main" id="{3DC6D843-0324-4BC4-8F2A-A3E5A29F1FDD}"/>
              </a:ext>
            </a:extLst>
          </p:cNvPr>
          <p:cNvSpPr>
            <a:spLocks noGrp="1"/>
          </p:cNvSpPr>
          <p:nvPr>
            <p:ph type="body" sz="quarter" idx="14" hasCustomPrompt="1"/>
          </p:nvPr>
        </p:nvSpPr>
        <p:spPr bwMode="gray">
          <a:xfrm>
            <a:off x="515938" y="1196041"/>
            <a:ext cx="8351837"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0" name="Inhaltsplatzhalter 9">
            <a:extLst>
              <a:ext uri="{FF2B5EF4-FFF2-40B4-BE49-F238E27FC236}">
                <a16:creationId xmlns:a16="http://schemas.microsoft.com/office/drawing/2014/main" id="{801E963D-5242-4C25-8B63-AA94534962C6}"/>
              </a:ext>
            </a:extLst>
          </p:cNvPr>
          <p:cNvSpPr>
            <a:spLocks noGrp="1"/>
          </p:cNvSpPr>
          <p:nvPr>
            <p:ph sz="quarter" idx="15"/>
          </p:nvPr>
        </p:nvSpPr>
        <p:spPr bwMode="gray">
          <a:xfrm>
            <a:off x="8075613" y="1700213"/>
            <a:ext cx="3600450" cy="4321175"/>
          </a:xfrm>
        </p:spPr>
        <p:txBody>
          <a:bodyPr/>
          <a:lstStyle>
            <a:lvl1pPr>
              <a:defRPr sz="1600">
                <a:latin typeface="+mj-lt"/>
              </a:defRPr>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pic>
        <p:nvPicPr>
          <p:cNvPr id="13" name="Grafik 12">
            <a:extLst>
              <a:ext uri="{FF2B5EF4-FFF2-40B4-BE49-F238E27FC236}">
                <a16:creationId xmlns:a16="http://schemas.microsoft.com/office/drawing/2014/main" id="{1F8F349B-C894-4940-9744-EE6323236DF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3565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1/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4899A4B-B5AA-43CE-A0D3-BE282E058824}"/>
              </a:ext>
            </a:extLst>
          </p:cNvPr>
          <p:cNvGraphicFramePr>
            <a:graphicFrameLocks noChangeAspect="1"/>
          </p:cNvGraphicFramePr>
          <p:nvPr userDrawn="1">
            <p:custDataLst>
              <p:tags r:id="rId1"/>
            </p:custDataLst>
            <p:extLst>
              <p:ext uri="{D42A27DB-BD31-4B8C-83A1-F6EECF244321}">
                <p14:modId xmlns:p14="http://schemas.microsoft.com/office/powerpoint/2010/main" val="1735386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7" name="Objekt 6" hidden="1">
                        <a:extLst>
                          <a:ext uri="{FF2B5EF4-FFF2-40B4-BE49-F238E27FC236}">
                            <a16:creationId xmlns:a16="http://schemas.microsoft.com/office/drawing/2014/main" id="{E4899A4B-B5AA-43CE-A0D3-BE282E0588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2E3EF012-7FF9-4E9A-B150-8E08B4DAB7F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7383925D-D2E3-44BB-BBC3-6ED609CB8796}"/>
              </a:ext>
            </a:extLst>
          </p:cNvPr>
          <p:cNvSpPr>
            <a:spLocks noGrp="1"/>
          </p:cNvSpPr>
          <p:nvPr>
            <p:ph type="title"/>
          </p:nvPr>
        </p:nvSpPr>
        <p:spPr bwMode="gray">
          <a:xfrm>
            <a:off x="516387" y="792612"/>
            <a:ext cx="8351725" cy="387798"/>
          </a:xfrm>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87ADFCAA-FB15-438D-A969-BCD967B0D0BA}"/>
              </a:ext>
            </a:extLst>
          </p:cNvPr>
          <p:cNvSpPr>
            <a:spLocks noGrp="1"/>
          </p:cNvSpPr>
          <p:nvPr>
            <p:ph type="dt" sz="half" idx="10"/>
          </p:nvPr>
        </p:nvSpPr>
        <p:spPr bwMode="gray">
          <a:xfrm>
            <a:off x="1019436" y="6571277"/>
            <a:ext cx="2802049" cy="138499"/>
          </a:xfrm>
        </p:spPr>
        <p:txBody>
          <a:bodyPr/>
          <a:lstStyle/>
          <a:p>
            <a:r>
              <a:rPr lang="de-DE"/>
              <a:t>Konzept JURAcon 2022</a:t>
            </a:r>
          </a:p>
        </p:txBody>
      </p:sp>
      <p:sp>
        <p:nvSpPr>
          <p:cNvPr id="4" name="Fußzeilenplatzhalter 3">
            <a:extLst>
              <a:ext uri="{FF2B5EF4-FFF2-40B4-BE49-F238E27FC236}">
                <a16:creationId xmlns:a16="http://schemas.microsoft.com/office/drawing/2014/main" id="{C62F0DDA-E8AA-4663-8089-4B96E90F9881}"/>
              </a:ext>
            </a:extLst>
          </p:cNvPr>
          <p:cNvSpPr>
            <a:spLocks noGrp="1"/>
          </p:cNvSpPr>
          <p:nvPr>
            <p:ph type="ftr" sz="quarter" idx="11"/>
          </p:nvPr>
        </p:nvSpPr>
        <p:spPr bwMode="gray"/>
        <p:txBody>
          <a:bodyPr/>
          <a:lstStyle/>
          <a:p>
            <a:endParaRPr lang="de-DE"/>
          </a:p>
        </p:txBody>
      </p:sp>
      <p:sp>
        <p:nvSpPr>
          <p:cNvPr id="5" name="Foliennummernplatzhalter 4">
            <a:extLst>
              <a:ext uri="{FF2B5EF4-FFF2-40B4-BE49-F238E27FC236}">
                <a16:creationId xmlns:a16="http://schemas.microsoft.com/office/drawing/2014/main" id="{F90DADF6-5477-4B1E-B933-7BD12E20C034}"/>
              </a:ext>
            </a:extLst>
          </p:cNvPr>
          <p:cNvSpPr>
            <a:spLocks noGrp="1"/>
          </p:cNvSpPr>
          <p:nvPr>
            <p:ph type="sldNum" sz="quarter" idx="12"/>
          </p:nvPr>
        </p:nvSpPr>
        <p:spPr bwMode="gray">
          <a:xfrm>
            <a:off x="516388" y="6571277"/>
            <a:ext cx="237244" cy="138499"/>
          </a:xfrm>
        </p:spPr>
        <p:txBody>
          <a:bodyPr/>
          <a:lstStyle/>
          <a:p>
            <a:fld id="{D7C2C9C0-DB62-4FE9-858E-5742602E3406}" type="slidenum">
              <a:rPr lang="de-DE" smtClean="0"/>
              <a:t>‹Nr.›</a:t>
            </a:fld>
            <a:endParaRPr lang="de-DE"/>
          </a:p>
        </p:txBody>
      </p:sp>
      <p:sp>
        <p:nvSpPr>
          <p:cNvPr id="9" name="Inhaltsplatzhalter 8">
            <a:extLst>
              <a:ext uri="{FF2B5EF4-FFF2-40B4-BE49-F238E27FC236}">
                <a16:creationId xmlns:a16="http://schemas.microsoft.com/office/drawing/2014/main" id="{133A1738-A706-4BA6-9122-7D970685B6C5}"/>
              </a:ext>
            </a:extLst>
          </p:cNvPr>
          <p:cNvSpPr>
            <a:spLocks noGrp="1"/>
          </p:cNvSpPr>
          <p:nvPr>
            <p:ph sz="quarter" idx="13"/>
          </p:nvPr>
        </p:nvSpPr>
        <p:spPr bwMode="gray">
          <a:xfrm>
            <a:off x="516388" y="1700213"/>
            <a:ext cx="5508175" cy="4321175"/>
          </a:xfrm>
        </p:spPr>
        <p:txBody>
          <a:bodyPr/>
          <a:lstStyle>
            <a:lvl1pPr>
              <a:lnSpc>
                <a:spcPct val="110000"/>
              </a:lnSpc>
              <a:defRPr sz="1600">
                <a:latin typeface="+mj-lt"/>
              </a:defRPr>
            </a:lvl1pPr>
            <a:lvl2pPr>
              <a:lnSpc>
                <a:spcPct val="110000"/>
              </a:lnSpc>
              <a:defRPr/>
            </a:lvl2pPr>
            <a:lvl3pPr>
              <a:lnSpc>
                <a:spcPct val="110000"/>
              </a:lnSpc>
              <a:defRPr/>
            </a:lvl3pPr>
            <a:lvl4pPr>
              <a:lnSpc>
                <a:spcPct val="110000"/>
              </a:lnSpc>
              <a:defRPr/>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10" name="Textplatzhalter 9">
            <a:extLst>
              <a:ext uri="{FF2B5EF4-FFF2-40B4-BE49-F238E27FC236}">
                <a16:creationId xmlns:a16="http://schemas.microsoft.com/office/drawing/2014/main" id="{CDBF0681-A3F7-4925-8490-444D230F4523}"/>
              </a:ext>
            </a:extLst>
          </p:cNvPr>
          <p:cNvSpPr>
            <a:spLocks noGrp="1"/>
          </p:cNvSpPr>
          <p:nvPr>
            <p:ph type="body" sz="quarter" idx="14" hasCustomPrompt="1"/>
          </p:nvPr>
        </p:nvSpPr>
        <p:spPr bwMode="gray">
          <a:xfrm>
            <a:off x="515938" y="1196041"/>
            <a:ext cx="8351837" cy="269875"/>
          </a:xfrm>
        </p:spPr>
        <p:txBody>
          <a:bodyPr/>
          <a:lstStyle>
            <a:lvl1pPr>
              <a:spcBef>
                <a:spcPts val="0"/>
              </a:spcBef>
              <a:defRPr sz="1800" b="1">
                <a:latin typeface="+mj-lt"/>
              </a:defRPr>
            </a:lvl1pPr>
            <a:lvl2pPr>
              <a:defRPr sz="1800"/>
            </a:lvl2pPr>
            <a:lvl3pPr>
              <a:defRPr sz="1800"/>
            </a:lvl3pPr>
            <a:lvl4pPr>
              <a:defRPr sz="1800"/>
            </a:lvl4pPr>
            <a:lvl5pPr>
              <a:defRPr sz="1800"/>
            </a:lvl5pPr>
          </a:lstStyle>
          <a:p>
            <a:pPr lvl="0"/>
            <a:r>
              <a:rPr lang="de-DE" err="1"/>
              <a:t>Subline</a:t>
            </a:r>
            <a:endParaRPr lang="de-DE"/>
          </a:p>
        </p:txBody>
      </p:sp>
      <p:sp>
        <p:nvSpPr>
          <p:cNvPr id="12" name="Inhaltsplatzhalter 8">
            <a:extLst>
              <a:ext uri="{FF2B5EF4-FFF2-40B4-BE49-F238E27FC236}">
                <a16:creationId xmlns:a16="http://schemas.microsoft.com/office/drawing/2014/main" id="{50070C5A-8EA3-4FE8-995B-58DC4D917985}"/>
              </a:ext>
            </a:extLst>
          </p:cNvPr>
          <p:cNvSpPr>
            <a:spLocks noGrp="1"/>
          </p:cNvSpPr>
          <p:nvPr>
            <p:ph sz="quarter" idx="15"/>
          </p:nvPr>
        </p:nvSpPr>
        <p:spPr bwMode="gray">
          <a:xfrm>
            <a:off x="6203950" y="1700213"/>
            <a:ext cx="5472113" cy="4321175"/>
          </a:xfrm>
        </p:spPr>
        <p:txBody>
          <a:bodyPr/>
          <a:lstStyle>
            <a:lvl1pPr>
              <a:lnSpc>
                <a:spcPct val="110000"/>
              </a:lnSpc>
              <a:defRPr sz="1600">
                <a:latin typeface="+mj-lt"/>
              </a:defRPr>
            </a:lvl1pPr>
            <a:lvl2pPr>
              <a:lnSpc>
                <a:spcPct val="110000"/>
              </a:lnSpc>
              <a:defRPr/>
            </a:lvl2pPr>
            <a:lvl3pPr>
              <a:lnSpc>
                <a:spcPct val="110000"/>
              </a:lnSpc>
              <a:defRPr/>
            </a:lvl3pPr>
            <a:lvl4pPr>
              <a:lnSpc>
                <a:spcPct val="110000"/>
              </a:lnSpc>
              <a:defRPr/>
            </a:lvl4pPr>
            <a:lvl5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pic>
        <p:nvPicPr>
          <p:cNvPr id="13" name="Grafik 12">
            <a:extLst>
              <a:ext uri="{FF2B5EF4-FFF2-40B4-BE49-F238E27FC236}">
                <a16:creationId xmlns:a16="http://schemas.microsoft.com/office/drawing/2014/main" id="{AFE268B1-B273-444A-802C-ECA61C7172C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75913" y="6233684"/>
            <a:ext cx="300150" cy="449961"/>
          </a:xfrm>
          <a:prstGeom prst="rect">
            <a:avLst/>
          </a:prstGeom>
        </p:spPr>
      </p:pic>
    </p:spTree>
    <p:extLst>
      <p:ext uri="{BB962C8B-B14F-4D97-AF65-F5344CB8AC3E}">
        <p14:creationId xmlns:p14="http://schemas.microsoft.com/office/powerpoint/2010/main" val="32092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image" Target="../media/image2.png"/><Relationship Id="rId35"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BF4D10C-082E-44F5-8088-6434D51931B2}"/>
              </a:ext>
            </a:extLst>
          </p:cNvPr>
          <p:cNvGraphicFramePr>
            <a:graphicFrameLocks noChangeAspect="1"/>
          </p:cNvGraphicFramePr>
          <p:nvPr userDrawn="1">
            <p:custDataLst>
              <p:tags r:id="rId26"/>
            </p:custDataLst>
            <p:extLst>
              <p:ext uri="{D42A27DB-BD31-4B8C-83A1-F6EECF244321}">
                <p14:modId xmlns:p14="http://schemas.microsoft.com/office/powerpoint/2010/main" val="1635179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8" imgW="289" imgH="290" progId="TCLayout.ActiveDocument.1">
                  <p:embed/>
                </p:oleObj>
              </mc:Choice>
              <mc:Fallback>
                <p:oleObj name="think-cell Folie" r:id="rId28" imgW="289" imgH="290" progId="TCLayout.ActiveDocument.1">
                  <p:embed/>
                  <p:pic>
                    <p:nvPicPr>
                      <p:cNvPr id="8" name="Objekt 7" hidden="1">
                        <a:extLst>
                          <a:ext uri="{FF2B5EF4-FFF2-40B4-BE49-F238E27FC236}">
                            <a16:creationId xmlns:a16="http://schemas.microsoft.com/office/drawing/2014/main" id="{7BF4D10C-082E-44F5-8088-6434D51931B2}"/>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B8D2E19C-0DD1-49E8-AAC4-338AE5E284EA}"/>
              </a:ext>
            </a:extLst>
          </p:cNvPr>
          <p:cNvSpPr/>
          <p:nvPr userDrawn="1">
            <p:custDataLst>
              <p:tags r:id="rId2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Times New Roman" panose="02020603050405020304" pitchFamily="18" charset="0"/>
              <a:ea typeface="+mj-ea"/>
              <a:cs typeface="+mj-cs"/>
              <a:sym typeface="Times New Roman" panose="02020603050405020304" pitchFamily="18" charset="0"/>
            </a:endParaRPr>
          </a:p>
        </p:txBody>
      </p:sp>
      <p:sp>
        <p:nvSpPr>
          <p:cNvPr id="4" name="Datumsplatzhalter 3">
            <a:extLst>
              <a:ext uri="{FF2B5EF4-FFF2-40B4-BE49-F238E27FC236}">
                <a16:creationId xmlns:a16="http://schemas.microsoft.com/office/drawing/2014/main" id="{51F6EB7E-4DEB-48B5-A63A-E7C0F9069BF7}"/>
              </a:ext>
            </a:extLst>
          </p:cNvPr>
          <p:cNvSpPr>
            <a:spLocks noGrp="1"/>
          </p:cNvSpPr>
          <p:nvPr>
            <p:ph type="dt" sz="half" idx="2"/>
          </p:nvPr>
        </p:nvSpPr>
        <p:spPr bwMode="gray">
          <a:xfrm>
            <a:off x="1019436" y="6571277"/>
            <a:ext cx="2802049" cy="138499"/>
          </a:xfrm>
          <a:prstGeom prst="rect">
            <a:avLst/>
          </a:prstGeom>
        </p:spPr>
        <p:txBody>
          <a:bodyPr vert="horz" wrap="none" lIns="0" tIns="0" rIns="0" bIns="0" rtlCol="0" anchor="ctr">
            <a:spAutoFit/>
          </a:bodyPr>
          <a:lstStyle>
            <a:lvl1pPr algn="l">
              <a:defRPr sz="900" b="1">
                <a:solidFill>
                  <a:schemeClr val="tx1"/>
                </a:solidFill>
              </a:defRPr>
            </a:lvl1pPr>
          </a:lstStyle>
          <a:p>
            <a:r>
              <a:rPr lang="de-DE"/>
              <a:t>Konzept JURAcon 2022</a:t>
            </a:r>
          </a:p>
        </p:txBody>
      </p:sp>
      <p:sp>
        <p:nvSpPr>
          <p:cNvPr id="5" name="Fußzeilenplatzhalter 4">
            <a:extLst>
              <a:ext uri="{FF2B5EF4-FFF2-40B4-BE49-F238E27FC236}">
                <a16:creationId xmlns:a16="http://schemas.microsoft.com/office/drawing/2014/main" id="{3109AD3A-2B92-456B-8EE7-59BC10AAE332}"/>
              </a:ext>
            </a:extLst>
          </p:cNvPr>
          <p:cNvSpPr>
            <a:spLocks noGrp="1"/>
          </p:cNvSpPr>
          <p:nvPr>
            <p:ph type="ftr" sz="quarter" idx="3"/>
          </p:nvPr>
        </p:nvSpPr>
        <p:spPr bwMode="gray">
          <a:xfrm>
            <a:off x="1019436" y="6394256"/>
            <a:ext cx="2898229" cy="138499"/>
          </a:xfrm>
          <a:prstGeom prst="rect">
            <a:avLst/>
          </a:prstGeom>
        </p:spPr>
        <p:txBody>
          <a:bodyPr vert="horz" wrap="none" lIns="0" tIns="0" rIns="0" bIns="0" rtlCol="0" anchor="ctr">
            <a:spAutoFit/>
          </a:bodyPr>
          <a:lstStyle>
            <a:lvl1pPr algn="l">
              <a:defRPr sz="900" b="0">
                <a:solidFill>
                  <a:schemeClr val="tx1"/>
                </a:solidFill>
              </a:defRPr>
            </a:lvl1pPr>
          </a:lstStyle>
          <a:p>
            <a:endParaRPr lang="de-DE"/>
          </a:p>
        </p:txBody>
      </p:sp>
      <p:sp>
        <p:nvSpPr>
          <p:cNvPr id="6" name="Foliennummernplatzhalter 5">
            <a:extLst>
              <a:ext uri="{FF2B5EF4-FFF2-40B4-BE49-F238E27FC236}">
                <a16:creationId xmlns:a16="http://schemas.microsoft.com/office/drawing/2014/main" id="{41EE751E-E4D3-4C51-A209-BD9D82C596EF}"/>
              </a:ext>
            </a:extLst>
          </p:cNvPr>
          <p:cNvSpPr>
            <a:spLocks noGrp="1"/>
          </p:cNvSpPr>
          <p:nvPr>
            <p:ph type="sldNum" sz="quarter" idx="4"/>
          </p:nvPr>
        </p:nvSpPr>
        <p:spPr bwMode="gray">
          <a:xfrm>
            <a:off x="516388" y="6571277"/>
            <a:ext cx="237244" cy="138499"/>
          </a:xfrm>
          <a:prstGeom prst="rect">
            <a:avLst/>
          </a:prstGeom>
        </p:spPr>
        <p:txBody>
          <a:bodyPr vert="horz" wrap="none" lIns="0" tIns="0" rIns="0" bIns="0" rtlCol="0" anchor="ctr">
            <a:spAutoFit/>
          </a:bodyPr>
          <a:lstStyle>
            <a:lvl1pPr algn="l">
              <a:defRPr sz="900" b="1">
                <a:solidFill>
                  <a:schemeClr val="tx1"/>
                </a:solidFill>
              </a:defRPr>
            </a:lvl1pPr>
          </a:lstStyle>
          <a:p>
            <a:fld id="{D7C2C9C0-DB62-4FE9-858E-5742602E3406}" type="slidenum">
              <a:rPr lang="de-DE" smtClean="0"/>
              <a:pPr/>
              <a:t>‹Nr.›</a:t>
            </a:fld>
            <a:endParaRPr lang="de-DE"/>
          </a:p>
        </p:txBody>
      </p:sp>
      <p:sp>
        <p:nvSpPr>
          <p:cNvPr id="2" name="Titelplatzhalter 1">
            <a:extLst>
              <a:ext uri="{FF2B5EF4-FFF2-40B4-BE49-F238E27FC236}">
                <a16:creationId xmlns:a16="http://schemas.microsoft.com/office/drawing/2014/main" id="{6C24E781-F101-43FA-B591-979EAD6CC448}"/>
              </a:ext>
            </a:extLst>
          </p:cNvPr>
          <p:cNvSpPr>
            <a:spLocks noGrp="1"/>
          </p:cNvSpPr>
          <p:nvPr>
            <p:ph type="title"/>
          </p:nvPr>
        </p:nvSpPr>
        <p:spPr bwMode="gray">
          <a:xfrm>
            <a:off x="516387" y="792612"/>
            <a:ext cx="8351725" cy="387798"/>
          </a:xfrm>
          <a:prstGeom prst="rect">
            <a:avLst/>
          </a:prstGeom>
        </p:spPr>
        <p:txBody>
          <a:bodyPr vert="horz" wrap="square" lIns="0" tIns="0" rIns="0" bIns="0" rtlCol="0" anchor="b">
            <a:spAutoFit/>
          </a:bodyPr>
          <a:lstStyle/>
          <a:p>
            <a:r>
              <a:rPr lang="de-DE"/>
              <a:t>Mastertitelformat bearbeiten</a:t>
            </a:r>
          </a:p>
        </p:txBody>
      </p:sp>
      <p:sp>
        <p:nvSpPr>
          <p:cNvPr id="3" name="Textplatzhalter 2">
            <a:extLst>
              <a:ext uri="{FF2B5EF4-FFF2-40B4-BE49-F238E27FC236}">
                <a16:creationId xmlns:a16="http://schemas.microsoft.com/office/drawing/2014/main" id="{C0A76013-3FF8-45CA-AF27-9CF7E4B58BB1}"/>
              </a:ext>
            </a:extLst>
          </p:cNvPr>
          <p:cNvSpPr>
            <a:spLocks noGrp="1"/>
          </p:cNvSpPr>
          <p:nvPr>
            <p:ph type="body" idx="1"/>
          </p:nvPr>
        </p:nvSpPr>
        <p:spPr bwMode="gray">
          <a:xfrm>
            <a:off x="516388" y="1700213"/>
            <a:ext cx="8351388" cy="4321175"/>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 – Hervorhebungsebene</a:t>
            </a:r>
          </a:p>
        </p:txBody>
      </p:sp>
      <p:pic>
        <p:nvPicPr>
          <p:cNvPr id="9" name="shpInitialW" hidden="1">
            <a:extLst>
              <a:ext uri="{FF2B5EF4-FFF2-40B4-BE49-F238E27FC236}">
                <a16:creationId xmlns:a16="http://schemas.microsoft.com/office/drawing/2014/main" id="{B006677C-2EA9-4F63-9837-93E61ACBB7B3}"/>
              </a:ext>
            </a:extLst>
          </p:cNvPr>
          <p:cNvPicPr>
            <a:picLocks/>
          </p:cNvPicPr>
          <p:nvPr userDrawn="1"/>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2244593" y="6233683"/>
            <a:ext cx="300150" cy="449961"/>
          </a:xfrm>
          <a:prstGeom prst="rect">
            <a:avLst/>
          </a:prstGeom>
        </p:spPr>
      </p:pic>
      <p:pic>
        <p:nvPicPr>
          <p:cNvPr id="10" name="shpInitialB" hidden="1">
            <a:extLst>
              <a:ext uri="{FF2B5EF4-FFF2-40B4-BE49-F238E27FC236}">
                <a16:creationId xmlns:a16="http://schemas.microsoft.com/office/drawing/2014/main" id="{2FF9F134-6E13-4CAC-9A6B-31C219594070}"/>
              </a:ext>
            </a:extLst>
          </p:cNvPr>
          <p:cNvPicPr>
            <a:picLocks/>
          </p:cNvPicPr>
          <p:nvPr userDrawn="1"/>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12244593" y="6233683"/>
            <a:ext cx="300150" cy="449961"/>
          </a:xfrm>
          <a:prstGeom prst="rect">
            <a:avLst/>
          </a:prstGeom>
        </p:spPr>
      </p:pic>
      <p:pic>
        <p:nvPicPr>
          <p:cNvPr id="11" name="shpInitialG" hidden="1">
            <a:extLst>
              <a:ext uri="{FF2B5EF4-FFF2-40B4-BE49-F238E27FC236}">
                <a16:creationId xmlns:a16="http://schemas.microsoft.com/office/drawing/2014/main" id="{D2787599-919A-43DD-A40C-E95FC4DA3E98}"/>
              </a:ext>
            </a:extLst>
          </p:cNvPr>
          <p:cNvPicPr>
            <a:picLocks/>
          </p:cNvPicPr>
          <p:nvPr userDrawn="1"/>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12244593" y="6233683"/>
            <a:ext cx="300150" cy="449961"/>
          </a:xfrm>
          <a:prstGeom prst="rect">
            <a:avLst/>
          </a:prstGeom>
        </p:spPr>
      </p:pic>
    </p:spTree>
    <p:extLst>
      <p:ext uri="{BB962C8B-B14F-4D97-AF65-F5344CB8AC3E}">
        <p14:creationId xmlns:p14="http://schemas.microsoft.com/office/powerpoint/2010/main" val="275710748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8" r:id="rId4"/>
    <p:sldLayoutId id="2147483659" r:id="rId5"/>
    <p:sldLayoutId id="2147483655" r:id="rId6"/>
    <p:sldLayoutId id="2147483674" r:id="rId7"/>
    <p:sldLayoutId id="2147483656" r:id="rId8"/>
    <p:sldLayoutId id="2147483660" r:id="rId9"/>
    <p:sldLayoutId id="2147483676" r:id="rId10"/>
    <p:sldLayoutId id="2147483677" r:id="rId11"/>
    <p:sldLayoutId id="2147483666" r:id="rId12"/>
    <p:sldLayoutId id="2147483678" r:id="rId13"/>
    <p:sldLayoutId id="2147483675" r:id="rId14"/>
    <p:sldLayoutId id="2147483669" r:id="rId15"/>
    <p:sldLayoutId id="2147483668" r:id="rId16"/>
    <p:sldLayoutId id="2147483670" r:id="rId17"/>
    <p:sldLayoutId id="2147483671" r:id="rId18"/>
    <p:sldLayoutId id="2147483672" r:id="rId19"/>
    <p:sldLayoutId id="2147483664" r:id="rId20"/>
    <p:sldLayoutId id="2147483662" r:id="rId21"/>
    <p:sldLayoutId id="2147483663" r:id="rId22"/>
    <p:sldLayoutId id="2147483665" r:id="rId23"/>
    <p:sldLayoutId id="2147483673"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000" kern="1200">
          <a:solidFill>
            <a:schemeClr val="tx1"/>
          </a:solidFill>
          <a:latin typeface="+mn-lt"/>
          <a:ea typeface="+mn-ea"/>
          <a:cs typeface="+mn-cs"/>
        </a:defRPr>
      </a:lvl1pPr>
      <a:lvl2pPr marL="288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2pPr>
      <a:lvl3pPr marL="576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3pPr>
      <a:lvl4pPr marL="864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4pPr>
      <a:lvl5pPr marL="0" indent="0" algn="l" defTabSz="914400" rtl="0" eaLnBrk="1" latinLnBrk="0" hangingPunct="1">
        <a:lnSpc>
          <a:spcPct val="110000"/>
        </a:lnSpc>
        <a:spcBef>
          <a:spcPts val="1000"/>
        </a:spcBef>
        <a:buFont typeface="Arial" panose="020B0604020202020204" pitchFamily="34" charset="0"/>
        <a:buNone/>
        <a:defRPr sz="1500" b="1"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A4A3A4"/>
          </p15:clr>
        </p15:guide>
        <p15:guide id="2" pos="7355" userDrawn="1">
          <p15:clr>
            <a:srgbClr val="A4A3A4"/>
          </p15:clr>
        </p15:guide>
        <p15:guide id="3" pos="2593" userDrawn="1">
          <p15:clr>
            <a:srgbClr val="A4A3A4"/>
          </p15:clr>
        </p15:guide>
        <p15:guide id="4" pos="2706" userDrawn="1">
          <p15:clr>
            <a:srgbClr val="A4A3A4"/>
          </p15:clr>
        </p15:guide>
        <p15:guide id="5" pos="4974" userDrawn="1">
          <p15:clr>
            <a:srgbClr val="A4A3A4"/>
          </p15:clr>
        </p15:guide>
        <p15:guide id="6" pos="5087" userDrawn="1">
          <p15:clr>
            <a:srgbClr val="A4A3A4"/>
          </p15:clr>
        </p15:guide>
        <p15:guide id="7" orient="horz" pos="255" userDrawn="1">
          <p15:clr>
            <a:srgbClr val="A4A3A4"/>
          </p15:clr>
        </p15:guide>
        <p15:guide id="8" orient="horz" pos="1071" userDrawn="1">
          <p15:clr>
            <a:srgbClr val="A4A3A4"/>
          </p15:clr>
        </p15:guide>
        <p15:guide id="9" orient="horz" pos="3793" userDrawn="1">
          <p15:clr>
            <a:srgbClr val="A4A3A4"/>
          </p15:clr>
        </p15:guide>
        <p15:guide id="10" pos="2003" userDrawn="1">
          <p15:clr>
            <a:srgbClr val="FDE53C"/>
          </p15:clr>
        </p15:guide>
        <p15:guide id="11" pos="2116" userDrawn="1">
          <p15:clr>
            <a:srgbClr val="FDE53C"/>
          </p15:clr>
        </p15:guide>
        <p15:guide id="12" pos="3795" userDrawn="1">
          <p15:clr>
            <a:srgbClr val="FDE53C"/>
          </p15:clr>
        </p15:guide>
        <p15:guide id="14" pos="5586" userDrawn="1">
          <p15:clr>
            <a:srgbClr val="FDE53C"/>
          </p15:clr>
        </p15:guide>
        <p15:guide id="15" pos="5700" userDrawn="1">
          <p15:clr>
            <a:srgbClr val="FDE53C"/>
          </p15:clr>
        </p15:guide>
        <p15:guide id="16" pos="3908"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1.png"/><Relationship Id="rId5" Type="http://schemas.openxmlformats.org/officeDocument/2006/relationships/image" Target="../media/image1.emf"/><Relationship Id="rId10" Type="http://schemas.openxmlformats.org/officeDocument/2006/relationships/image" Target="../media/image13.png"/><Relationship Id="rId4" Type="http://schemas.openxmlformats.org/officeDocument/2006/relationships/oleObject" Target="../embeddings/oleObject27.bin"/><Relationship Id="rId9" Type="http://schemas.openxmlformats.org/officeDocument/2006/relationships/hyperlink" Target="https://www.faz.net/podcasts/f-a-z-einspruch-podcas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emf"/><Relationship Id="rId5" Type="http://schemas.openxmlformats.org/officeDocument/2006/relationships/image" Target="../media/image1.emf"/><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6.xml"/><Relationship Id="rId7" Type="http://schemas.openxmlformats.org/officeDocument/2006/relationships/image" Target="../media/image12.png"/><Relationship Id="rId12" Type="http://schemas.openxmlformats.org/officeDocument/2006/relationships/image" Target="../media/image19.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0.png"/><Relationship Id="rId11" Type="http://schemas.openxmlformats.org/officeDocument/2006/relationships/image" Target="../media/image18.jpeg"/><Relationship Id="rId5" Type="http://schemas.openxmlformats.org/officeDocument/2006/relationships/image" Target="../media/image1.emf"/><Relationship Id="rId10" Type="http://schemas.openxmlformats.org/officeDocument/2006/relationships/image" Target="../media/image17.jpeg"/><Relationship Id="rId4" Type="http://schemas.openxmlformats.org/officeDocument/2006/relationships/oleObject" Target="../embeddings/oleObject29.bin"/><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0.png"/><Relationship Id="rId11" Type="http://schemas.openxmlformats.org/officeDocument/2006/relationships/image" Target="../media/image23.jpg"/><Relationship Id="rId5" Type="http://schemas.openxmlformats.org/officeDocument/2006/relationships/image" Target="../media/image1.emf"/><Relationship Id="rId10" Type="http://schemas.openxmlformats.org/officeDocument/2006/relationships/image" Target="../media/image22.jpg"/><Relationship Id="rId4" Type="http://schemas.openxmlformats.org/officeDocument/2006/relationships/oleObject" Target="../embeddings/oleObject30.bin"/><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8" Type="http://schemas.openxmlformats.org/officeDocument/2006/relationships/hyperlink" Target="https://apps.apple.com/app/id1287939510" TargetMode="External"/><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emf"/><Relationship Id="rId11" Type="http://schemas.openxmlformats.org/officeDocument/2006/relationships/image" Target="../media/image12.png"/><Relationship Id="rId5" Type="http://schemas.openxmlformats.org/officeDocument/2006/relationships/oleObject" Target="../embeddings/oleObject32.bin"/><Relationship Id="rId10" Type="http://schemas.openxmlformats.org/officeDocument/2006/relationships/image" Target="../media/image24.emf"/><Relationship Id="rId4" Type="http://schemas.openxmlformats.org/officeDocument/2006/relationships/notesSlide" Target="../notesSlides/notesSlide2.xml"/><Relationship Id="rId9" Type="http://schemas.openxmlformats.org/officeDocument/2006/relationships/hyperlink" Target="https://play.google.com/store/apps/details?id=net.faz.einspruch&amp;referrer=adjust_reftag%3DcUik4o5Kmpaxv%26utm_source%3DOwned%2BMedia%26utm_campaign%3DFAZ.NET%26utm_content%3DFAZ.NET%252FAPP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30.bin"/><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6F5634E-CE05-4421-B57D-CC9C0C64DBC3}"/>
              </a:ext>
            </a:extLst>
          </p:cNvPr>
          <p:cNvGraphicFramePr>
            <a:graphicFrameLocks noChangeAspect="1"/>
          </p:cNvGraphicFramePr>
          <p:nvPr>
            <p:custDataLst>
              <p:tags r:id="rId1"/>
            </p:custDataLst>
            <p:extLst>
              <p:ext uri="{D42A27DB-BD31-4B8C-83A1-F6EECF244321}">
                <p14:modId xmlns:p14="http://schemas.microsoft.com/office/powerpoint/2010/main" val="222030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289" imgH="290" progId="TCLayout.ActiveDocument.1">
                  <p:embed/>
                </p:oleObj>
              </mc:Choice>
              <mc:Fallback>
                <p:oleObj name="think-cell Folie" r:id="rId5" imgW="289" imgH="290" progId="TCLayout.ActiveDocument.1">
                  <p:embed/>
                  <p:pic>
                    <p:nvPicPr>
                      <p:cNvPr id="6" name="Objekt 5" hidden="1">
                        <a:extLst>
                          <a:ext uri="{FF2B5EF4-FFF2-40B4-BE49-F238E27FC236}">
                            <a16:creationId xmlns:a16="http://schemas.microsoft.com/office/drawing/2014/main" id="{16F5634E-CE05-4421-B57D-CC9C0C64DB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0A8D52E6-582D-4718-89AA-DCFE7D49452A}"/>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110000"/>
              </a:lnSpc>
            </a:pPr>
            <a:endParaRPr lang="de-DE" sz="4400" err="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26F61867-E038-4E4E-980E-E0B103B24E0E}"/>
              </a:ext>
            </a:extLst>
          </p:cNvPr>
          <p:cNvSpPr>
            <a:spLocks noGrp="1"/>
          </p:cNvSpPr>
          <p:nvPr>
            <p:ph type="ctrTitle"/>
          </p:nvPr>
        </p:nvSpPr>
        <p:spPr>
          <a:xfrm>
            <a:off x="515937" y="3130006"/>
            <a:ext cx="11260904" cy="1606594"/>
          </a:xfrm>
        </p:spPr>
        <p:txBody>
          <a:bodyPr vert="horz"/>
          <a:lstStyle/>
          <a:p>
            <a:br>
              <a:rPr lang="de-DE" sz="2800" dirty="0"/>
            </a:br>
            <a:r>
              <a:rPr lang="de-DE" dirty="0"/>
              <a:t>Exklusive </a:t>
            </a:r>
            <a:r>
              <a:rPr lang="de-DE" dirty="0" err="1"/>
              <a:t>Employer</a:t>
            </a:r>
            <a:r>
              <a:rPr lang="de-DE" dirty="0"/>
              <a:t>-Branding-Angebote rund um</a:t>
            </a:r>
            <a:br>
              <a:rPr lang="de-DE" dirty="0"/>
            </a:br>
            <a:r>
              <a:rPr lang="de-DE" dirty="0"/>
              <a:t>den F.A.Z. Einspruch Live Podcast</a:t>
            </a:r>
          </a:p>
        </p:txBody>
      </p:sp>
      <p:sp>
        <p:nvSpPr>
          <p:cNvPr id="10" name="Textplatzhalter 9">
            <a:extLst>
              <a:ext uri="{FF2B5EF4-FFF2-40B4-BE49-F238E27FC236}">
                <a16:creationId xmlns:a16="http://schemas.microsoft.com/office/drawing/2014/main" id="{E3F0D0D4-70E1-492D-BE59-9B334F6A01AE}"/>
              </a:ext>
            </a:extLst>
          </p:cNvPr>
          <p:cNvSpPr>
            <a:spLocks noGrp="1"/>
          </p:cNvSpPr>
          <p:nvPr>
            <p:ph type="body" sz="quarter" idx="10"/>
          </p:nvPr>
        </p:nvSpPr>
        <p:spPr>
          <a:xfrm>
            <a:off x="515938" y="5864357"/>
            <a:ext cx="8907462" cy="157031"/>
          </a:xfrm>
        </p:spPr>
        <p:txBody>
          <a:bodyPr vert="horz" wrap="square" lIns="0" tIns="0" rIns="0" bIns="0" rtlCol="0" anchor="t">
            <a:spAutoFit/>
          </a:bodyPr>
          <a:lstStyle/>
          <a:p>
            <a:r>
              <a:rPr lang="de-DE" dirty="0"/>
              <a:t>Frankfurt, September 2023</a:t>
            </a:r>
          </a:p>
        </p:txBody>
      </p:sp>
      <p:pic>
        <p:nvPicPr>
          <p:cNvPr id="21" name="Grafik 20">
            <a:extLst>
              <a:ext uri="{FF2B5EF4-FFF2-40B4-BE49-F238E27FC236}">
                <a16:creationId xmlns:a16="http://schemas.microsoft.com/office/drawing/2014/main" id="{BF813C98-F4C4-8C3C-821F-C32FE381DA88}"/>
              </a:ext>
            </a:extLst>
          </p:cNvPr>
          <p:cNvPicPr>
            <a:picLocks noChangeAspect="1"/>
          </p:cNvPicPr>
          <p:nvPr/>
        </p:nvPicPr>
        <p:blipFill>
          <a:blip r:embed="rId7"/>
          <a:stretch>
            <a:fillRect/>
          </a:stretch>
        </p:blipFill>
        <p:spPr>
          <a:xfrm>
            <a:off x="9970265" y="404813"/>
            <a:ext cx="1705798" cy="1705798"/>
          </a:xfrm>
          <a:prstGeom prst="rect">
            <a:avLst/>
          </a:prstGeom>
        </p:spPr>
      </p:pic>
    </p:spTree>
    <p:extLst>
      <p:ext uri="{BB962C8B-B14F-4D97-AF65-F5344CB8AC3E}">
        <p14:creationId xmlns:p14="http://schemas.microsoft.com/office/powerpoint/2010/main" val="343235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1E6E8D52-E480-6456-784B-8D5CB66C095D}"/>
              </a:ext>
            </a:extLst>
          </p:cNvPr>
          <p:cNvSpPr/>
          <p:nvPr/>
        </p:nvSpPr>
        <p:spPr>
          <a:xfrm>
            <a:off x="515938" y="1700213"/>
            <a:ext cx="10181448" cy="4514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dirty="0">
              <a:solidFill>
                <a:schemeClr val="tx1"/>
              </a:solidFill>
              <a:latin typeface="+mj-lt"/>
            </a:endParaRPr>
          </a:p>
        </p:txBody>
      </p:sp>
      <p:graphicFrame>
        <p:nvGraphicFramePr>
          <p:cNvPr id="9" name="Objekt 8" hidden="1">
            <a:extLst>
              <a:ext uri="{FF2B5EF4-FFF2-40B4-BE49-F238E27FC236}">
                <a16:creationId xmlns:a16="http://schemas.microsoft.com/office/drawing/2014/main" id="{7417EE82-94B7-4712-A4DD-A3E3383F4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7417EE82-94B7-4712-A4DD-A3E3383F48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077456C4-BFE8-46D3-ADCD-A37081E7825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0000"/>
              </a:lnSpc>
            </a:pPr>
            <a:endParaRPr lang="de-DE" sz="2800" b="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5" name="Foliennummernplatzhalter 4">
            <a:extLst>
              <a:ext uri="{FF2B5EF4-FFF2-40B4-BE49-F238E27FC236}">
                <a16:creationId xmlns:a16="http://schemas.microsoft.com/office/drawing/2014/main" id="{5B90C40E-20BA-40A8-9ABF-2A80DECD1225}"/>
              </a:ext>
            </a:extLst>
          </p:cNvPr>
          <p:cNvSpPr>
            <a:spLocks noGrp="1"/>
          </p:cNvSpPr>
          <p:nvPr>
            <p:ph type="sldNum" sz="quarter" idx="12"/>
          </p:nvPr>
        </p:nvSpPr>
        <p:spPr/>
        <p:txBody>
          <a:bodyPr/>
          <a:lstStyle/>
          <a:p>
            <a:fld id="{D7C2C9C0-DB62-4FE9-858E-5742602E3406}" type="slidenum">
              <a:rPr lang="de-DE" smtClean="0"/>
              <a:pPr/>
              <a:t>2</a:t>
            </a:fld>
            <a:endParaRPr lang="de-DE"/>
          </a:p>
        </p:txBody>
      </p:sp>
      <p:sp>
        <p:nvSpPr>
          <p:cNvPr id="13" name="Titel 1">
            <a:extLst>
              <a:ext uri="{FF2B5EF4-FFF2-40B4-BE49-F238E27FC236}">
                <a16:creationId xmlns:a16="http://schemas.microsoft.com/office/drawing/2014/main" id="{D08591D9-CCFE-00F1-CDE6-570A201171E9}"/>
              </a:ext>
            </a:extLst>
          </p:cNvPr>
          <p:cNvSpPr txBox="1">
            <a:spLocks/>
          </p:cNvSpPr>
          <p:nvPr/>
        </p:nvSpPr>
        <p:spPr bwMode="gray">
          <a:xfrm>
            <a:off x="501747" y="953319"/>
            <a:ext cx="11159676"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de-DE" dirty="0"/>
              <a:t>F.A.Z. Einspruch – Der Podcast: Jung und themenaffin</a:t>
            </a:r>
          </a:p>
        </p:txBody>
      </p:sp>
      <p:sp>
        <p:nvSpPr>
          <p:cNvPr id="6" name="Inhaltsplatzhalter 9">
            <a:extLst>
              <a:ext uri="{FF2B5EF4-FFF2-40B4-BE49-F238E27FC236}">
                <a16:creationId xmlns:a16="http://schemas.microsoft.com/office/drawing/2014/main" id="{57AC5E9C-B20C-DD49-8B12-2059C61F8A87}"/>
              </a:ext>
            </a:extLst>
          </p:cNvPr>
          <p:cNvSpPr txBox="1">
            <a:spLocks/>
          </p:cNvSpPr>
          <p:nvPr/>
        </p:nvSpPr>
        <p:spPr bwMode="gray">
          <a:xfrm>
            <a:off x="516388" y="1656702"/>
            <a:ext cx="9875802" cy="4655964"/>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j-lt"/>
                <a:ea typeface="+mn-ea"/>
                <a:cs typeface="+mn-cs"/>
              </a:defRPr>
            </a:lvl1pPr>
            <a:lvl2pPr marL="288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2pPr>
            <a:lvl3pPr marL="576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3pPr>
            <a:lvl4pPr marL="864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4pPr>
            <a:lvl5pPr marL="0" indent="0" algn="l" defTabSz="914400" rtl="0" eaLnBrk="1" latinLnBrk="0" hangingPunct="1">
              <a:lnSpc>
                <a:spcPct val="110000"/>
              </a:lnSpc>
              <a:spcBef>
                <a:spcPts val="1000"/>
              </a:spcBef>
              <a:buFont typeface="Arial" panose="020B0604020202020204" pitchFamily="34" charset="0"/>
              <a:buNone/>
              <a:defRPr sz="1500" b="1"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b="1" dirty="0"/>
              <a:t>Konzept. </a:t>
            </a:r>
            <a:r>
              <a:rPr lang="de-DE" sz="1600" dirty="0">
                <a:solidFill>
                  <a:schemeClr val="tx1"/>
                </a:solidFill>
              </a:rPr>
              <a:t>Keine Woche vergeht, ohne dass Justiz und Rechtspolitik die Öffentlichkeit beschäftigen. Die wichtigsten Themen verhandeln die Redakteure im F.A.Z. Einspruch Podcast. </a:t>
            </a:r>
            <a:endParaRPr lang="de-DE" dirty="0"/>
          </a:p>
          <a:p>
            <a:r>
              <a:rPr lang="de-DE" sz="2000" b="1" dirty="0"/>
              <a:t>Themenspektrum. </a:t>
            </a:r>
            <a:r>
              <a:rPr lang="de-DE" sz="1600" dirty="0">
                <a:solidFill>
                  <a:schemeClr val="tx1"/>
                </a:solidFill>
              </a:rPr>
              <a:t>In </a:t>
            </a:r>
            <a:r>
              <a:rPr lang="de-DE" sz="1600">
                <a:solidFill>
                  <a:schemeClr val="tx1"/>
                </a:solidFill>
              </a:rPr>
              <a:t>jedem Podcast </a:t>
            </a:r>
            <a:r>
              <a:rPr lang="de-DE" sz="1600" dirty="0">
                <a:solidFill>
                  <a:schemeClr val="tx1"/>
                </a:solidFill>
              </a:rPr>
              <a:t>gibt es neue spannende Fälle aus der Justiz und Rechtspolitik, die die Menschen bewegen. Die Redakteurinnen und Redakteure diskutieren über die wichtigsten Themen und helfen dabei, sich selbst ein Urteil bilden zu können. </a:t>
            </a:r>
            <a:endParaRPr lang="de-DE" sz="1600" dirty="0">
              <a:solidFill>
                <a:schemeClr val="tx1"/>
              </a:solidFill>
              <a:latin typeface="+mj-lt"/>
            </a:endParaRPr>
          </a:p>
          <a:p>
            <a:endParaRPr lang="de-DE"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Grafik 9">
            <a:extLst>
              <a:ext uri="{FF2B5EF4-FFF2-40B4-BE49-F238E27FC236}">
                <a16:creationId xmlns:a16="http://schemas.microsoft.com/office/drawing/2014/main" id="{A08FFB7D-0662-18C1-4D5A-B718BCF667DA}"/>
              </a:ext>
            </a:extLst>
          </p:cNvPr>
          <p:cNvPicPr>
            <a:picLocks noChangeAspect="1"/>
          </p:cNvPicPr>
          <p:nvPr/>
        </p:nvPicPr>
        <p:blipFill rotWithShape="1">
          <a:blip r:embed="rId6"/>
          <a:srcRect r="3495" b="8046"/>
          <a:stretch/>
        </p:blipFill>
        <p:spPr>
          <a:xfrm>
            <a:off x="6126683" y="3247263"/>
            <a:ext cx="4504601" cy="2859547"/>
          </a:xfrm>
          <a:prstGeom prst="rect">
            <a:avLst/>
          </a:prstGeom>
        </p:spPr>
      </p:pic>
      <p:sp>
        <p:nvSpPr>
          <p:cNvPr id="16" name="Textfeld 15">
            <a:extLst>
              <a:ext uri="{FF2B5EF4-FFF2-40B4-BE49-F238E27FC236}">
                <a16:creationId xmlns:a16="http://schemas.microsoft.com/office/drawing/2014/main" id="{2348E46C-F311-1FF7-EEAC-340736E837FB}"/>
              </a:ext>
            </a:extLst>
          </p:cNvPr>
          <p:cNvSpPr txBox="1"/>
          <p:nvPr/>
        </p:nvSpPr>
        <p:spPr>
          <a:xfrm>
            <a:off x="419075" y="6324313"/>
            <a:ext cx="6097836" cy="246221"/>
          </a:xfrm>
          <a:prstGeom prst="rect">
            <a:avLst/>
          </a:prstGeom>
          <a:noFill/>
        </p:spPr>
        <p:txBody>
          <a:bodyPr wrap="square">
            <a:spAutoFit/>
          </a:bodyPr>
          <a:lstStyle/>
          <a:p>
            <a:r>
              <a:rPr lang="de-DE" sz="1000" dirty="0"/>
              <a:t>Quelle: Hörerbefragung F.A.Z. Einspruch-Podcast 2022; 742 Befragte</a:t>
            </a:r>
          </a:p>
        </p:txBody>
      </p:sp>
      <p:pic>
        <p:nvPicPr>
          <p:cNvPr id="17" name="Grafik 16">
            <a:extLst>
              <a:ext uri="{FF2B5EF4-FFF2-40B4-BE49-F238E27FC236}">
                <a16:creationId xmlns:a16="http://schemas.microsoft.com/office/drawing/2014/main" id="{86C1C636-B8F0-543E-7D2B-317E6ECFEA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96357" y="432031"/>
            <a:ext cx="779706" cy="779706"/>
          </a:xfrm>
          <a:prstGeom prst="rect">
            <a:avLst/>
          </a:prstGeom>
        </p:spPr>
      </p:pic>
      <p:pic>
        <p:nvPicPr>
          <p:cNvPr id="18" name="Grafik 17">
            <a:extLst>
              <a:ext uri="{FF2B5EF4-FFF2-40B4-BE49-F238E27FC236}">
                <a16:creationId xmlns:a16="http://schemas.microsoft.com/office/drawing/2014/main" id="{1249FDF3-862A-2668-10C4-881E89C58B38}"/>
              </a:ext>
            </a:extLst>
          </p:cNvPr>
          <p:cNvPicPr>
            <a:picLocks noChangeAspect="1"/>
          </p:cNvPicPr>
          <p:nvPr/>
        </p:nvPicPr>
        <p:blipFill>
          <a:blip r:embed="rId8"/>
          <a:stretch>
            <a:fillRect/>
          </a:stretch>
        </p:blipFill>
        <p:spPr>
          <a:xfrm>
            <a:off x="9365311" y="432031"/>
            <a:ext cx="1334711" cy="503182"/>
          </a:xfrm>
          <a:prstGeom prst="rect">
            <a:avLst/>
          </a:prstGeom>
        </p:spPr>
      </p:pic>
      <p:sp>
        <p:nvSpPr>
          <p:cNvPr id="19" name="Textfeld 18">
            <a:extLst>
              <a:ext uri="{FF2B5EF4-FFF2-40B4-BE49-F238E27FC236}">
                <a16:creationId xmlns:a16="http://schemas.microsoft.com/office/drawing/2014/main" id="{986E3809-3AFC-9B1D-2AD9-4E406818E648}"/>
              </a:ext>
            </a:extLst>
          </p:cNvPr>
          <p:cNvSpPr txBox="1"/>
          <p:nvPr/>
        </p:nvSpPr>
        <p:spPr>
          <a:xfrm>
            <a:off x="515938" y="3704486"/>
            <a:ext cx="1437326" cy="307777"/>
          </a:xfrm>
          <a:prstGeom prst="rect">
            <a:avLst/>
          </a:prstGeom>
          <a:noFill/>
        </p:spPr>
        <p:txBody>
          <a:bodyPr wrap="square" lIns="0" tIns="0" rIns="0" bIns="0" rtlCol="0">
            <a:spAutoFit/>
          </a:bodyPr>
          <a:lstStyle/>
          <a:p>
            <a:pPr algn="l"/>
            <a:r>
              <a:rPr lang="de-DE" sz="2000" dirty="0">
                <a:solidFill>
                  <a:schemeClr val="bg1"/>
                </a:solidFill>
                <a:highlight>
                  <a:srgbClr val="E61849"/>
                </a:highlight>
                <a:latin typeface="+mj-lt"/>
                <a:hlinkClick r:id="rId9">
                  <a:extLst>
                    <a:ext uri="{A12FA001-AC4F-418D-AE19-62706E023703}">
                      <ahyp:hlinkClr xmlns:ahyp="http://schemas.microsoft.com/office/drawing/2018/hyperlinkcolor" val="tx"/>
                    </a:ext>
                  </a:extLst>
                </a:hlinkClick>
              </a:rPr>
              <a:t>Jetzt anhören</a:t>
            </a:r>
            <a:endParaRPr lang="de-DE" sz="2000" dirty="0">
              <a:solidFill>
                <a:schemeClr val="bg1"/>
              </a:solidFill>
              <a:highlight>
                <a:srgbClr val="E61849"/>
              </a:highlight>
              <a:latin typeface="+mj-lt"/>
            </a:endParaRPr>
          </a:p>
        </p:txBody>
      </p:sp>
      <p:pic>
        <p:nvPicPr>
          <p:cNvPr id="21" name="Grafik 20">
            <a:extLst>
              <a:ext uri="{FF2B5EF4-FFF2-40B4-BE49-F238E27FC236}">
                <a16:creationId xmlns:a16="http://schemas.microsoft.com/office/drawing/2014/main" id="{6DDFBCBC-2833-1963-B314-E380F1A39706}"/>
              </a:ext>
            </a:extLst>
          </p:cNvPr>
          <p:cNvPicPr>
            <a:picLocks noChangeAspect="1"/>
          </p:cNvPicPr>
          <p:nvPr/>
        </p:nvPicPr>
        <p:blipFill>
          <a:blip r:embed="rId10"/>
          <a:stretch>
            <a:fillRect/>
          </a:stretch>
        </p:blipFill>
        <p:spPr>
          <a:xfrm>
            <a:off x="3846211" y="3246519"/>
            <a:ext cx="2280472" cy="2859547"/>
          </a:xfrm>
          <a:prstGeom prst="rect">
            <a:avLst/>
          </a:prstGeom>
        </p:spPr>
      </p:pic>
    </p:spTree>
    <p:extLst>
      <p:ext uri="{BB962C8B-B14F-4D97-AF65-F5344CB8AC3E}">
        <p14:creationId xmlns:p14="http://schemas.microsoft.com/office/powerpoint/2010/main" val="218795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A1E8583-FFF8-1245-546F-243ED662CF6D}"/>
              </a:ext>
            </a:extLst>
          </p:cNvPr>
          <p:cNvSpPr/>
          <p:nvPr/>
        </p:nvSpPr>
        <p:spPr>
          <a:xfrm>
            <a:off x="518574" y="1700213"/>
            <a:ext cx="10181448" cy="33048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sp>
        <p:nvSpPr>
          <p:cNvPr id="6" name="Rechteck 5">
            <a:extLst>
              <a:ext uri="{FF2B5EF4-FFF2-40B4-BE49-F238E27FC236}">
                <a16:creationId xmlns:a16="http://schemas.microsoft.com/office/drawing/2014/main" id="{A10170AF-5107-091B-EEE3-3551E79D8A9E}"/>
              </a:ext>
            </a:extLst>
          </p:cNvPr>
          <p:cNvSpPr/>
          <p:nvPr/>
        </p:nvSpPr>
        <p:spPr>
          <a:xfrm>
            <a:off x="546360" y="1758384"/>
            <a:ext cx="10181448" cy="42702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graphicFrame>
        <p:nvGraphicFramePr>
          <p:cNvPr id="9" name="Objekt 8" hidden="1">
            <a:extLst>
              <a:ext uri="{FF2B5EF4-FFF2-40B4-BE49-F238E27FC236}">
                <a16:creationId xmlns:a16="http://schemas.microsoft.com/office/drawing/2014/main" id="{7417EE82-94B7-4712-A4DD-A3E3383F4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7417EE82-94B7-4712-A4DD-A3E3383F48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077456C4-BFE8-46D3-ADCD-A37081E7825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0000"/>
              </a:lnSpc>
            </a:pPr>
            <a:endParaRPr lang="de-DE" sz="2800" b="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5" name="Foliennummernplatzhalter 4">
            <a:extLst>
              <a:ext uri="{FF2B5EF4-FFF2-40B4-BE49-F238E27FC236}">
                <a16:creationId xmlns:a16="http://schemas.microsoft.com/office/drawing/2014/main" id="{5B90C40E-20BA-40A8-9ABF-2A80DECD1225}"/>
              </a:ext>
            </a:extLst>
          </p:cNvPr>
          <p:cNvSpPr>
            <a:spLocks noGrp="1"/>
          </p:cNvSpPr>
          <p:nvPr>
            <p:ph type="sldNum" sz="quarter" idx="12"/>
          </p:nvPr>
        </p:nvSpPr>
        <p:spPr/>
        <p:txBody>
          <a:bodyPr/>
          <a:lstStyle/>
          <a:p>
            <a:fld id="{D7C2C9C0-DB62-4FE9-858E-5742602E3406}" type="slidenum">
              <a:rPr lang="de-DE" smtClean="0"/>
              <a:pPr/>
              <a:t>3</a:t>
            </a:fld>
            <a:endParaRPr lang="de-DE"/>
          </a:p>
        </p:txBody>
      </p:sp>
      <p:sp>
        <p:nvSpPr>
          <p:cNvPr id="4" name="Titel 1">
            <a:extLst>
              <a:ext uri="{FF2B5EF4-FFF2-40B4-BE49-F238E27FC236}">
                <a16:creationId xmlns:a16="http://schemas.microsoft.com/office/drawing/2014/main" id="{DFB7E899-D868-FE71-5213-8283A9AB2F91}"/>
              </a:ext>
            </a:extLst>
          </p:cNvPr>
          <p:cNvSpPr txBox="1">
            <a:spLocks/>
          </p:cNvSpPr>
          <p:nvPr/>
        </p:nvSpPr>
        <p:spPr bwMode="gray">
          <a:xfrm>
            <a:off x="501747" y="935213"/>
            <a:ext cx="11159676"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de-DE" dirty="0"/>
              <a:t>Die Zielgruppe </a:t>
            </a:r>
            <a:r>
              <a:rPr lang="de-DE"/>
              <a:t>– (</a:t>
            </a:r>
            <a:r>
              <a:rPr lang="de-DE" dirty="0"/>
              <a:t>A</a:t>
            </a:r>
            <a:r>
              <a:rPr lang="de-DE"/>
              <a:t>ngehende</a:t>
            </a:r>
            <a:r>
              <a:rPr lang="de-DE" dirty="0"/>
              <a:t>) </a:t>
            </a:r>
            <a:r>
              <a:rPr lang="de-DE" dirty="0" err="1"/>
              <a:t>Jurist:innen</a:t>
            </a:r>
            <a:endParaRPr lang="de-DE" dirty="0"/>
          </a:p>
        </p:txBody>
      </p:sp>
      <p:sp>
        <p:nvSpPr>
          <p:cNvPr id="10" name="Inhaltsplatzhalter 9">
            <a:extLst>
              <a:ext uri="{FF2B5EF4-FFF2-40B4-BE49-F238E27FC236}">
                <a16:creationId xmlns:a16="http://schemas.microsoft.com/office/drawing/2014/main" id="{2F7BA50B-10AB-9633-CC32-663BB4919B4D}"/>
              </a:ext>
            </a:extLst>
          </p:cNvPr>
          <p:cNvSpPr txBox="1">
            <a:spLocks/>
          </p:cNvSpPr>
          <p:nvPr/>
        </p:nvSpPr>
        <p:spPr bwMode="gray">
          <a:xfrm>
            <a:off x="546360" y="1712130"/>
            <a:ext cx="7652238" cy="4793701"/>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j-lt"/>
                <a:ea typeface="+mn-ea"/>
                <a:cs typeface="+mn-cs"/>
              </a:defRPr>
            </a:lvl1pPr>
            <a:lvl2pPr marL="288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2pPr>
            <a:lvl3pPr marL="576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3pPr>
            <a:lvl4pPr marL="864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4pPr>
            <a:lvl5pPr marL="0" indent="0" algn="l" defTabSz="914400" rtl="0" eaLnBrk="1" latinLnBrk="0" hangingPunct="1">
              <a:lnSpc>
                <a:spcPct val="110000"/>
              </a:lnSpc>
              <a:spcBef>
                <a:spcPts val="1000"/>
              </a:spcBef>
              <a:buFont typeface="Arial" panose="020B0604020202020204" pitchFamily="34" charset="0"/>
              <a:buNone/>
              <a:defRPr sz="1500" b="1"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b="1" i="0" u="none" strike="noStrike" baseline="0" dirty="0"/>
              <a:t>88% </a:t>
            </a:r>
            <a:r>
              <a:rPr lang="de-DE" b="0" i="0" u="none" strike="noStrike" baseline="0" dirty="0">
                <a:solidFill>
                  <a:srgbClr val="000000"/>
                </a:solidFill>
              </a:rPr>
              <a:t>studieren mit juristischem Schwerpunkt, sind im Referendariat oder arbeiten im juristischen Bereich.</a:t>
            </a:r>
          </a:p>
          <a:p>
            <a:r>
              <a:rPr lang="de-DE" sz="2000" b="1" i="0" u="none" strike="noStrike" baseline="0" dirty="0"/>
              <a:t>Mehr als 15% </a:t>
            </a:r>
            <a:r>
              <a:rPr lang="de-DE" b="0" i="0" u="none" strike="noStrike" baseline="0" dirty="0">
                <a:solidFill>
                  <a:srgbClr val="000000"/>
                </a:solidFill>
              </a:rPr>
              <a:t>der berufstätigen Nutzer von F.A.Z. Einspruch haben </a:t>
            </a:r>
            <a:br>
              <a:rPr lang="de-DE" dirty="0">
                <a:solidFill>
                  <a:srgbClr val="000000"/>
                </a:solidFill>
              </a:rPr>
            </a:br>
            <a:r>
              <a:rPr lang="de-DE" b="0" i="0" u="none" strike="noStrike" baseline="0" dirty="0">
                <a:solidFill>
                  <a:srgbClr val="000000"/>
                </a:solidFill>
              </a:rPr>
              <a:t>promoviert oder habilitiert.</a:t>
            </a:r>
          </a:p>
          <a:p>
            <a:r>
              <a:rPr lang="de-DE" sz="2000" b="1" i="0" u="none" strike="noStrike" baseline="0" dirty="0"/>
              <a:t>31 Jahre</a:t>
            </a:r>
            <a:r>
              <a:rPr lang="de-DE" b="1" i="0" u="none" strike="noStrike" baseline="0" dirty="0"/>
              <a:t> </a:t>
            </a:r>
            <a:r>
              <a:rPr lang="de-DE" b="0" i="0" u="none" strike="noStrike" baseline="0" dirty="0">
                <a:solidFill>
                  <a:srgbClr val="000000"/>
                </a:solidFill>
              </a:rPr>
              <a:t>ist das Durchschnittsalter der F.A.Z. Einspruch Leser.</a:t>
            </a:r>
          </a:p>
          <a:p>
            <a:r>
              <a:rPr lang="de-DE" sz="2000" b="1" i="0" u="none" strike="noStrike" baseline="0" dirty="0"/>
              <a:t>3.000 € +</a:t>
            </a:r>
            <a:r>
              <a:rPr lang="de-DE" b="1" i="0" u="none" strike="noStrike" baseline="0" dirty="0"/>
              <a:t> </a:t>
            </a:r>
            <a:r>
              <a:rPr lang="de-DE" b="0" i="0" u="none" strike="noStrike" baseline="0" dirty="0">
                <a:solidFill>
                  <a:srgbClr val="000000"/>
                </a:solidFill>
              </a:rPr>
              <a:t>stehen 41% monatlich im Haushalt zur Verfügung.</a:t>
            </a:r>
          </a:p>
          <a:p>
            <a:r>
              <a:rPr lang="de-DE" sz="2000" b="1" i="0" u="none" strike="noStrike" baseline="0" dirty="0"/>
              <a:t>15 Minuten</a:t>
            </a:r>
            <a:r>
              <a:rPr lang="de-DE" b="1" i="0" u="none" strike="noStrike" baseline="0" dirty="0"/>
              <a:t> </a:t>
            </a:r>
            <a:r>
              <a:rPr lang="de-DE" b="0" i="0" u="none" strike="noStrike" baseline="0" dirty="0">
                <a:solidFill>
                  <a:srgbClr val="000000"/>
                </a:solidFill>
              </a:rPr>
              <a:t>mindestens verbringen 86% der Nutzer täglich mit der Lektüre</a:t>
            </a:r>
            <a:br>
              <a:rPr lang="de-DE" b="0" i="0" u="none" strike="noStrike" baseline="0" dirty="0">
                <a:solidFill>
                  <a:srgbClr val="000000"/>
                </a:solidFill>
              </a:rPr>
            </a:br>
            <a:r>
              <a:rPr lang="de-DE" b="0" i="0" u="none" strike="noStrike" baseline="0" dirty="0">
                <a:solidFill>
                  <a:srgbClr val="000000"/>
                </a:solidFill>
              </a:rPr>
              <a:t>von F.A.Z. Einspruch.</a:t>
            </a:r>
          </a:p>
          <a:p>
            <a:r>
              <a:rPr lang="de-DE" sz="2000" b="1" i="0" u="none" strike="noStrike" baseline="0" dirty="0"/>
              <a:t>1 oder 2 </a:t>
            </a:r>
            <a:r>
              <a:rPr lang="de-DE" b="0" i="0" u="none" strike="noStrike" baseline="0" dirty="0">
                <a:solidFill>
                  <a:srgbClr val="000000"/>
                </a:solidFill>
              </a:rPr>
              <a:t>ist die Note, die 88 % der Nutzer F.A.Z. Einspruch geben.</a:t>
            </a:r>
            <a:endParaRPr lang="de-DE" dirty="0">
              <a:solidFill>
                <a:srgbClr val="000000"/>
              </a:solidFill>
              <a:effectLst/>
              <a:ea typeface="Calibri" panose="020F0502020204030204" pitchFamily="34" charset="0"/>
              <a:cs typeface="Times New Roman" panose="02020603050405020304" pitchFamily="18" charset="0"/>
            </a:endParaRPr>
          </a:p>
          <a:p>
            <a:r>
              <a:rPr lang="de-DE" sz="2000" b="1" i="0" u="none" strike="noStrike" baseline="0" dirty="0"/>
              <a:t>52% </a:t>
            </a:r>
            <a:r>
              <a:rPr lang="de-DE" b="0" i="0" u="none" strike="noStrike" baseline="0" dirty="0">
                <a:solidFill>
                  <a:srgbClr val="000000"/>
                </a:solidFill>
              </a:rPr>
              <a:t>des Podcast-Auditoriums studieren oder befinden sich im Referendariat.</a:t>
            </a:r>
          </a:p>
          <a:p>
            <a:r>
              <a:rPr lang="de-DE" sz="2000" b="1" i="0" u="none" strike="noStrike" baseline="0" dirty="0"/>
              <a:t>Schulnote 1,7: </a:t>
            </a:r>
            <a:r>
              <a:rPr lang="de-DE" b="0" i="0" u="none" strike="noStrike" baseline="0" dirty="0">
                <a:solidFill>
                  <a:srgbClr val="000000"/>
                </a:solidFill>
              </a:rPr>
              <a:t>So gut bewertet das Publikum den Podcast im Durchschnitt.</a:t>
            </a:r>
            <a:endParaRPr lang="de-DE" dirty="0">
              <a:effectLst/>
              <a:ea typeface="Calibri" panose="020F0502020204030204" pitchFamily="34" charset="0"/>
              <a:cs typeface="Times New Roman" panose="02020603050405020304" pitchFamily="18" charset="0"/>
            </a:endParaRPr>
          </a:p>
          <a:p>
            <a:endParaRPr lang="de-DE"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Grafik 10">
            <a:extLst>
              <a:ext uri="{FF2B5EF4-FFF2-40B4-BE49-F238E27FC236}">
                <a16:creationId xmlns:a16="http://schemas.microsoft.com/office/drawing/2014/main" id="{35D53E2F-9E68-0BF6-AE84-E0A9F4D39B52}"/>
              </a:ext>
            </a:extLst>
          </p:cNvPr>
          <p:cNvPicPr>
            <a:picLocks noChangeAspect="1"/>
          </p:cNvPicPr>
          <p:nvPr/>
        </p:nvPicPr>
        <p:blipFill>
          <a:blip r:embed="rId6"/>
          <a:stretch>
            <a:fillRect/>
          </a:stretch>
        </p:blipFill>
        <p:spPr>
          <a:xfrm>
            <a:off x="7574222" y="2418487"/>
            <a:ext cx="3106692" cy="3602901"/>
          </a:xfrm>
          <a:prstGeom prst="rect">
            <a:avLst/>
          </a:prstGeom>
        </p:spPr>
      </p:pic>
      <p:sp>
        <p:nvSpPr>
          <p:cNvPr id="7" name="Textfeld 6">
            <a:extLst>
              <a:ext uri="{FF2B5EF4-FFF2-40B4-BE49-F238E27FC236}">
                <a16:creationId xmlns:a16="http://schemas.microsoft.com/office/drawing/2014/main" id="{414D7BFD-45E5-23AA-34B2-3594E229289C}"/>
              </a:ext>
            </a:extLst>
          </p:cNvPr>
          <p:cNvSpPr txBox="1"/>
          <p:nvPr/>
        </p:nvSpPr>
        <p:spPr>
          <a:xfrm>
            <a:off x="501747" y="6169223"/>
            <a:ext cx="6097836" cy="246221"/>
          </a:xfrm>
          <a:prstGeom prst="rect">
            <a:avLst/>
          </a:prstGeom>
          <a:noFill/>
        </p:spPr>
        <p:txBody>
          <a:bodyPr wrap="square">
            <a:spAutoFit/>
          </a:bodyPr>
          <a:lstStyle/>
          <a:p>
            <a:r>
              <a:rPr lang="de-DE" sz="1000" dirty="0"/>
              <a:t>Quelle</a:t>
            </a:r>
            <a:r>
              <a:rPr lang="de-DE" sz="1000"/>
              <a:t>: Nutzerbefragung</a:t>
            </a:r>
            <a:endParaRPr lang="de-DE" sz="1000" dirty="0"/>
          </a:p>
        </p:txBody>
      </p:sp>
      <p:pic>
        <p:nvPicPr>
          <p:cNvPr id="13" name="Grafik 12">
            <a:extLst>
              <a:ext uri="{FF2B5EF4-FFF2-40B4-BE49-F238E27FC236}">
                <a16:creationId xmlns:a16="http://schemas.microsoft.com/office/drawing/2014/main" id="{512743CB-DFAE-0F0C-5808-EC624F58B6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96357" y="432031"/>
            <a:ext cx="779706" cy="779706"/>
          </a:xfrm>
          <a:prstGeom prst="rect">
            <a:avLst/>
          </a:prstGeom>
        </p:spPr>
      </p:pic>
      <p:pic>
        <p:nvPicPr>
          <p:cNvPr id="14" name="Grafik 13">
            <a:extLst>
              <a:ext uri="{FF2B5EF4-FFF2-40B4-BE49-F238E27FC236}">
                <a16:creationId xmlns:a16="http://schemas.microsoft.com/office/drawing/2014/main" id="{629AC02B-40B1-CA10-CBA4-10E51C4E0496}"/>
              </a:ext>
            </a:extLst>
          </p:cNvPr>
          <p:cNvPicPr>
            <a:picLocks noChangeAspect="1"/>
          </p:cNvPicPr>
          <p:nvPr/>
        </p:nvPicPr>
        <p:blipFill>
          <a:blip r:embed="rId8"/>
          <a:stretch>
            <a:fillRect/>
          </a:stretch>
        </p:blipFill>
        <p:spPr>
          <a:xfrm>
            <a:off x="9365311" y="432031"/>
            <a:ext cx="1334711" cy="503182"/>
          </a:xfrm>
          <a:prstGeom prst="rect">
            <a:avLst/>
          </a:prstGeom>
        </p:spPr>
      </p:pic>
    </p:spTree>
    <p:extLst>
      <p:ext uri="{BB962C8B-B14F-4D97-AF65-F5344CB8AC3E}">
        <p14:creationId xmlns:p14="http://schemas.microsoft.com/office/powerpoint/2010/main" val="23692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417EE82-94B7-4712-A4DD-A3E3383F4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7417EE82-94B7-4712-A4DD-A3E3383F48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077456C4-BFE8-46D3-ADCD-A37081E7825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0000"/>
              </a:lnSpc>
            </a:pPr>
            <a:endParaRPr lang="de-DE" sz="2800" b="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5" name="Foliennummernplatzhalter 4">
            <a:extLst>
              <a:ext uri="{FF2B5EF4-FFF2-40B4-BE49-F238E27FC236}">
                <a16:creationId xmlns:a16="http://schemas.microsoft.com/office/drawing/2014/main" id="{5B90C40E-20BA-40A8-9ABF-2A80DECD1225}"/>
              </a:ext>
            </a:extLst>
          </p:cNvPr>
          <p:cNvSpPr>
            <a:spLocks noGrp="1"/>
          </p:cNvSpPr>
          <p:nvPr>
            <p:ph type="sldNum" sz="quarter" idx="12"/>
          </p:nvPr>
        </p:nvSpPr>
        <p:spPr/>
        <p:txBody>
          <a:bodyPr/>
          <a:lstStyle/>
          <a:p>
            <a:fld id="{D7C2C9C0-DB62-4FE9-858E-5742602E3406}" type="slidenum">
              <a:rPr lang="de-DE" smtClean="0"/>
              <a:pPr/>
              <a:t>4</a:t>
            </a:fld>
            <a:endParaRPr lang="de-DE"/>
          </a:p>
        </p:txBody>
      </p:sp>
      <p:sp>
        <p:nvSpPr>
          <p:cNvPr id="14" name="Rechteck 13">
            <a:extLst>
              <a:ext uri="{FF2B5EF4-FFF2-40B4-BE49-F238E27FC236}">
                <a16:creationId xmlns:a16="http://schemas.microsoft.com/office/drawing/2014/main" id="{CC542A51-2030-F91E-40C6-DFAD8E4C6DE6}"/>
              </a:ext>
            </a:extLst>
          </p:cNvPr>
          <p:cNvSpPr/>
          <p:nvPr/>
        </p:nvSpPr>
        <p:spPr>
          <a:xfrm>
            <a:off x="497961" y="1700213"/>
            <a:ext cx="10181448" cy="4513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sp>
        <p:nvSpPr>
          <p:cNvPr id="16" name="Inhaltsplatzhalter 9">
            <a:extLst>
              <a:ext uri="{FF2B5EF4-FFF2-40B4-BE49-F238E27FC236}">
                <a16:creationId xmlns:a16="http://schemas.microsoft.com/office/drawing/2014/main" id="{E753403E-2C75-8871-03D0-A353A1B737D0}"/>
              </a:ext>
            </a:extLst>
          </p:cNvPr>
          <p:cNvSpPr txBox="1">
            <a:spLocks/>
          </p:cNvSpPr>
          <p:nvPr/>
        </p:nvSpPr>
        <p:spPr bwMode="gray">
          <a:xfrm>
            <a:off x="516388" y="1777248"/>
            <a:ext cx="9818254" cy="4276975"/>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j-lt"/>
                <a:ea typeface="+mn-ea"/>
                <a:cs typeface="+mn-cs"/>
              </a:defRPr>
            </a:lvl1pPr>
            <a:lvl2pPr marL="288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2pPr>
            <a:lvl3pPr marL="576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3pPr>
            <a:lvl4pPr marL="864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4pPr>
            <a:lvl5pPr marL="0" indent="0" algn="l" defTabSz="914400" rtl="0" eaLnBrk="1" latinLnBrk="0" hangingPunct="1">
              <a:lnSpc>
                <a:spcPct val="110000"/>
              </a:lnSpc>
              <a:spcBef>
                <a:spcPts val="1000"/>
              </a:spcBef>
              <a:buFont typeface="Arial" panose="020B0604020202020204" pitchFamily="34" charset="0"/>
              <a:buNone/>
              <a:defRPr sz="1500" b="1"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cs typeface="Times New Roman"/>
              </a:rPr>
              <a:t>Auf Einladung der Redaktion diskutieren prominente Gäste mit Studierenden aktuelle, rechtlich relevante Themen. Thema und Gast werden ca. 8 Wochen vor dem Event bekannt gegeben. </a:t>
            </a:r>
            <a:endParaRPr lang="de-DE" dirty="0"/>
          </a:p>
          <a:p>
            <a:pPr>
              <a:spcBef>
                <a:spcPts val="1200"/>
              </a:spcBef>
            </a:pPr>
            <a:r>
              <a:rPr lang="de-DE" b="1" dirty="0">
                <a:ea typeface="Calibri" panose="020F0502020204030204" pitchFamily="34" charset="0"/>
                <a:cs typeface="Times New Roman"/>
              </a:rPr>
              <a:t>Format:</a:t>
            </a:r>
            <a:r>
              <a:rPr lang="de-DE" dirty="0">
                <a:ea typeface="Calibri" panose="020F0502020204030204" pitchFamily="34" charset="0"/>
                <a:cs typeface="Times New Roman"/>
              </a:rPr>
              <a:t> Live-Aufzeichnung des Podcasts und Diskussion mit prominenten Gästen und Publikum. Get-together im Anschluss. Sponsorship möglich.</a:t>
            </a:r>
          </a:p>
          <a:p>
            <a:pPr>
              <a:spcBef>
                <a:spcPts val="1200"/>
              </a:spcBef>
            </a:pPr>
            <a:r>
              <a:rPr lang="de-DE" b="1" dirty="0">
                <a:ea typeface="Calibri" panose="020F0502020204030204" pitchFamily="34" charset="0"/>
                <a:cs typeface="Times New Roman"/>
              </a:rPr>
              <a:t>Veranstaltungsort:</a:t>
            </a:r>
            <a:r>
              <a:rPr lang="de-DE" dirty="0">
                <a:ea typeface="Calibri" panose="020F0502020204030204" pitchFamily="34" charset="0"/>
                <a:cs typeface="Times New Roman"/>
              </a:rPr>
              <a:t> In Kooperation mit der rechtswissenschaftlichen Fakultät verschiedener Hochschulen</a:t>
            </a:r>
            <a:br>
              <a:rPr lang="de-DE" dirty="0">
                <a:ea typeface="Calibri" panose="020F0502020204030204" pitchFamily="34" charset="0"/>
                <a:cs typeface="Times New Roman"/>
              </a:rPr>
            </a:br>
            <a:r>
              <a:rPr lang="de-DE" b="1" dirty="0">
                <a:ea typeface="Calibri" panose="020F0502020204030204" pitchFamily="34" charset="0"/>
                <a:cs typeface="Times New Roman"/>
              </a:rPr>
              <a:t>Teilnehmer: </a:t>
            </a:r>
            <a:r>
              <a:rPr lang="de-DE" dirty="0">
                <a:ea typeface="Calibri" panose="020F0502020204030204" pitchFamily="34" charset="0"/>
                <a:cs typeface="Times New Roman"/>
              </a:rPr>
              <a:t>Rund </a:t>
            </a:r>
            <a:r>
              <a:rPr lang="de-DE" b="1" dirty="0">
                <a:ea typeface="Calibri" panose="020F0502020204030204" pitchFamily="34" charset="0"/>
                <a:cs typeface="Times New Roman"/>
              </a:rPr>
              <a:t>80-100 Studierende</a:t>
            </a:r>
            <a:r>
              <a:rPr lang="de-DE" dirty="0">
                <a:ea typeface="Calibri" panose="020F0502020204030204" pitchFamily="34" charset="0"/>
                <a:cs typeface="Times New Roman"/>
              </a:rPr>
              <a:t>, die sich aktiv in die Diskussion einbringen können</a:t>
            </a:r>
            <a:endParaRPr lang="de-DE" dirty="0"/>
          </a:p>
        </p:txBody>
      </p:sp>
      <p:sp>
        <p:nvSpPr>
          <p:cNvPr id="17" name="Titel 1">
            <a:extLst>
              <a:ext uri="{FF2B5EF4-FFF2-40B4-BE49-F238E27FC236}">
                <a16:creationId xmlns:a16="http://schemas.microsoft.com/office/drawing/2014/main" id="{69B509BC-A0D3-9EBE-AB94-52C9FE2DE402}"/>
              </a:ext>
            </a:extLst>
          </p:cNvPr>
          <p:cNvSpPr txBox="1">
            <a:spLocks/>
          </p:cNvSpPr>
          <p:nvPr/>
        </p:nvSpPr>
        <p:spPr bwMode="gray">
          <a:xfrm>
            <a:off x="501747" y="998277"/>
            <a:ext cx="11159676"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de-DE" dirty="0"/>
              <a:t>F.A.Z. Einspruch Live: Aufzeichnung des Podcasts mit Publikum</a:t>
            </a:r>
          </a:p>
        </p:txBody>
      </p:sp>
      <p:pic>
        <p:nvPicPr>
          <p:cNvPr id="2" name="Grafik 1">
            <a:extLst>
              <a:ext uri="{FF2B5EF4-FFF2-40B4-BE49-F238E27FC236}">
                <a16:creationId xmlns:a16="http://schemas.microsoft.com/office/drawing/2014/main" id="{3C5DE569-3133-B11F-D857-A8B394F40B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96357" y="432031"/>
            <a:ext cx="779706" cy="779706"/>
          </a:xfrm>
          <a:prstGeom prst="rect">
            <a:avLst/>
          </a:prstGeom>
        </p:spPr>
      </p:pic>
      <p:pic>
        <p:nvPicPr>
          <p:cNvPr id="3" name="Grafik 2">
            <a:extLst>
              <a:ext uri="{FF2B5EF4-FFF2-40B4-BE49-F238E27FC236}">
                <a16:creationId xmlns:a16="http://schemas.microsoft.com/office/drawing/2014/main" id="{30AB7A73-34C3-C56B-046C-173BFD0340C4}"/>
              </a:ext>
            </a:extLst>
          </p:cNvPr>
          <p:cNvPicPr>
            <a:picLocks noChangeAspect="1"/>
          </p:cNvPicPr>
          <p:nvPr/>
        </p:nvPicPr>
        <p:blipFill>
          <a:blip r:embed="rId7"/>
          <a:stretch>
            <a:fillRect/>
          </a:stretch>
        </p:blipFill>
        <p:spPr>
          <a:xfrm>
            <a:off x="9365311" y="432031"/>
            <a:ext cx="1334711" cy="503182"/>
          </a:xfrm>
          <a:prstGeom prst="rect">
            <a:avLst/>
          </a:prstGeom>
        </p:spPr>
      </p:pic>
      <p:grpSp>
        <p:nvGrpSpPr>
          <p:cNvPr id="24" name="Gruppieren 23">
            <a:extLst>
              <a:ext uri="{FF2B5EF4-FFF2-40B4-BE49-F238E27FC236}">
                <a16:creationId xmlns:a16="http://schemas.microsoft.com/office/drawing/2014/main" id="{16F560B8-6B20-6FE8-76A5-05480263CA48}"/>
              </a:ext>
            </a:extLst>
          </p:cNvPr>
          <p:cNvGrpSpPr/>
          <p:nvPr/>
        </p:nvGrpSpPr>
        <p:grpSpPr>
          <a:xfrm>
            <a:off x="6062949" y="4427891"/>
            <a:ext cx="4456988" cy="1790571"/>
            <a:chOff x="3763660" y="2312283"/>
            <a:chExt cx="4580855" cy="2093038"/>
          </a:xfrm>
        </p:grpSpPr>
        <p:pic>
          <p:nvPicPr>
            <p:cNvPr id="25" name="Grafik 24">
              <a:extLst>
                <a:ext uri="{FF2B5EF4-FFF2-40B4-BE49-F238E27FC236}">
                  <a16:creationId xmlns:a16="http://schemas.microsoft.com/office/drawing/2014/main" id="{5FBE0C9B-BAC3-3A23-C758-298253A855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30090" y="2312283"/>
              <a:ext cx="2114425" cy="1016608"/>
            </a:xfrm>
            <a:prstGeom prst="rect">
              <a:avLst/>
            </a:prstGeom>
            <a:ln>
              <a:noFill/>
            </a:ln>
            <a:effectLst>
              <a:outerShdw blurRad="292100" dist="139700" dir="2700000" algn="tl" rotWithShape="0">
                <a:srgbClr val="333333">
                  <a:alpha val="65000"/>
                </a:srgbClr>
              </a:outerShdw>
            </a:effectLst>
          </p:spPr>
        </p:pic>
        <p:pic>
          <p:nvPicPr>
            <p:cNvPr id="26" name="Grafik 25">
              <a:extLst>
                <a:ext uri="{FF2B5EF4-FFF2-40B4-BE49-F238E27FC236}">
                  <a16:creationId xmlns:a16="http://schemas.microsoft.com/office/drawing/2014/main" id="{9E182E77-A5C0-CCB9-3CD6-B5B5DC3C07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58172" y="2334148"/>
              <a:ext cx="1117893" cy="2071173"/>
            </a:xfrm>
            <a:prstGeom prst="rect">
              <a:avLst/>
            </a:prstGeom>
            <a:ln>
              <a:noFill/>
            </a:ln>
            <a:effectLst>
              <a:outerShdw blurRad="292100" dist="139700" dir="2700000" algn="tl" rotWithShape="0">
                <a:srgbClr val="333333">
                  <a:alpha val="65000"/>
                </a:srgbClr>
              </a:outerShdw>
            </a:effectLst>
          </p:spPr>
        </p:pic>
        <p:pic>
          <p:nvPicPr>
            <p:cNvPr id="27" name="Grafik 26">
              <a:extLst>
                <a:ext uri="{FF2B5EF4-FFF2-40B4-BE49-F238E27FC236}">
                  <a16:creationId xmlns:a16="http://schemas.microsoft.com/office/drawing/2014/main" id="{4C99175E-731F-8989-ED59-F631A53C960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63660" y="2312283"/>
              <a:ext cx="1102970" cy="2071173"/>
            </a:xfrm>
            <a:prstGeom prst="rect">
              <a:avLst/>
            </a:prstGeom>
            <a:ln>
              <a:noFill/>
            </a:ln>
            <a:effectLst>
              <a:outerShdw blurRad="292100" dist="139700" dir="2700000" algn="tl" rotWithShape="0">
                <a:srgbClr val="333333">
                  <a:alpha val="65000"/>
                </a:srgbClr>
              </a:outerShdw>
            </a:effectLst>
          </p:spPr>
        </p:pic>
      </p:grpSp>
      <p:sp>
        <p:nvSpPr>
          <p:cNvPr id="28" name="Textfeld 27">
            <a:extLst>
              <a:ext uri="{FF2B5EF4-FFF2-40B4-BE49-F238E27FC236}">
                <a16:creationId xmlns:a16="http://schemas.microsoft.com/office/drawing/2014/main" id="{A69E2D2F-72FC-A8E7-F684-4C0F6D940FA0}"/>
              </a:ext>
            </a:extLst>
          </p:cNvPr>
          <p:cNvSpPr txBox="1"/>
          <p:nvPr/>
        </p:nvSpPr>
        <p:spPr>
          <a:xfrm>
            <a:off x="6024563" y="3835073"/>
            <a:ext cx="4584914" cy="508097"/>
          </a:xfrm>
          <a:prstGeom prst="rect">
            <a:avLst/>
          </a:prstGeom>
          <a:solidFill>
            <a:srgbClr val="120A36"/>
          </a:solidFill>
        </p:spPr>
        <p:txBody>
          <a:bodyPr wrap="square" lIns="0" tIns="0" rIns="0" bIns="0" rtlCol="0">
            <a:spAutoFit/>
          </a:bodyPr>
          <a:lstStyle/>
          <a:p>
            <a:pPr algn="ctr"/>
            <a:r>
              <a:rPr lang="de-DE" sz="1600" dirty="0">
                <a:solidFill>
                  <a:schemeClr val="bg1"/>
                </a:solidFill>
                <a:latin typeface="+mj-lt"/>
              </a:rPr>
              <a:t>14.2.2023 Humboldt-Universität</a:t>
            </a:r>
          </a:p>
          <a:p>
            <a:pPr algn="ctr"/>
            <a:r>
              <a:rPr lang="de-DE" sz="1600" dirty="0">
                <a:solidFill>
                  <a:schemeClr val="bg1"/>
                </a:solidFill>
                <a:latin typeface="+mj-lt"/>
              </a:rPr>
              <a:t>Gast: Marco Buschmann</a:t>
            </a:r>
          </a:p>
        </p:txBody>
      </p:sp>
      <p:sp>
        <p:nvSpPr>
          <p:cNvPr id="33" name="Textfeld 32">
            <a:extLst>
              <a:ext uri="{FF2B5EF4-FFF2-40B4-BE49-F238E27FC236}">
                <a16:creationId xmlns:a16="http://schemas.microsoft.com/office/drawing/2014/main" id="{F13E993B-46C1-85E3-9212-D2AA5E3EED5A}"/>
              </a:ext>
            </a:extLst>
          </p:cNvPr>
          <p:cNvSpPr txBox="1"/>
          <p:nvPr/>
        </p:nvSpPr>
        <p:spPr>
          <a:xfrm>
            <a:off x="531285" y="3835073"/>
            <a:ext cx="4584914" cy="492443"/>
          </a:xfrm>
          <a:prstGeom prst="rect">
            <a:avLst/>
          </a:prstGeom>
          <a:solidFill>
            <a:srgbClr val="120A36"/>
          </a:solidFill>
        </p:spPr>
        <p:txBody>
          <a:bodyPr wrap="square" lIns="0" tIns="0" rIns="0" bIns="0" rtlCol="0">
            <a:spAutoFit/>
          </a:bodyPr>
          <a:lstStyle/>
          <a:p>
            <a:pPr algn="ctr"/>
            <a:r>
              <a:rPr lang="de-DE" sz="1600" dirty="0">
                <a:solidFill>
                  <a:schemeClr val="bg1"/>
                </a:solidFill>
                <a:latin typeface="+mj-lt"/>
              </a:rPr>
              <a:t>8.6.2022 F.A.Z. Atrium Berlin – in Kooperation mit</a:t>
            </a:r>
          </a:p>
          <a:p>
            <a:pPr algn="ctr"/>
            <a:r>
              <a:rPr lang="de-DE" sz="1600" dirty="0">
                <a:solidFill>
                  <a:schemeClr val="bg1"/>
                </a:solidFill>
                <a:latin typeface="+mj-lt"/>
              </a:rPr>
              <a:t>der Humboldt-Universität und der Universität Potsdam </a:t>
            </a:r>
          </a:p>
        </p:txBody>
      </p:sp>
      <p:pic>
        <p:nvPicPr>
          <p:cNvPr id="34" name="Grafik 33" descr="Ein Bild, das Mobiliar, Haus, Gebäude, Im Haus enthält.&#10;&#10;Automatisch generierte Beschreibung">
            <a:extLst>
              <a:ext uri="{FF2B5EF4-FFF2-40B4-BE49-F238E27FC236}">
                <a16:creationId xmlns:a16="http://schemas.microsoft.com/office/drawing/2014/main" id="{85D74DDC-0F5D-95E4-A8E6-AAF5BAA6956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24653"/>
          <a:stretch/>
        </p:blipFill>
        <p:spPr>
          <a:xfrm rot="5400000">
            <a:off x="531372" y="4413127"/>
            <a:ext cx="1766319" cy="1745386"/>
          </a:xfrm>
          <a:prstGeom prst="rect">
            <a:avLst/>
          </a:prstGeom>
          <a:ln>
            <a:noFill/>
          </a:ln>
          <a:effectLst>
            <a:outerShdw blurRad="292100" dist="139700" dir="2700000" algn="tl" rotWithShape="0">
              <a:srgbClr val="333333">
                <a:alpha val="65000"/>
              </a:srgbClr>
            </a:outerShdw>
          </a:effectLst>
        </p:spPr>
      </p:pic>
      <p:pic>
        <p:nvPicPr>
          <p:cNvPr id="35" name="Grafik 34" descr="Ein Bild, das Gebäude, Menschen, Gruppe, Person enthält.&#10;&#10;Automatisch generierte Beschreibung">
            <a:extLst>
              <a:ext uri="{FF2B5EF4-FFF2-40B4-BE49-F238E27FC236}">
                <a16:creationId xmlns:a16="http://schemas.microsoft.com/office/drawing/2014/main" id="{DF49589E-1276-9FC3-602B-4D716E105B8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24414" r="9351"/>
          <a:stretch/>
        </p:blipFill>
        <p:spPr>
          <a:xfrm rot="5400000">
            <a:off x="2948003" y="4023893"/>
            <a:ext cx="1766321" cy="2523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79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A1E8583-FFF8-1245-546F-243ED662CF6D}"/>
              </a:ext>
            </a:extLst>
          </p:cNvPr>
          <p:cNvSpPr/>
          <p:nvPr/>
        </p:nvSpPr>
        <p:spPr>
          <a:xfrm>
            <a:off x="499466" y="1402922"/>
            <a:ext cx="10181448" cy="4958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dirty="0">
              <a:solidFill>
                <a:schemeClr val="tx1"/>
              </a:solidFill>
              <a:latin typeface="+mj-lt"/>
            </a:endParaRPr>
          </a:p>
        </p:txBody>
      </p:sp>
      <p:sp>
        <p:nvSpPr>
          <p:cNvPr id="6" name="Rechteck 5">
            <a:extLst>
              <a:ext uri="{FF2B5EF4-FFF2-40B4-BE49-F238E27FC236}">
                <a16:creationId xmlns:a16="http://schemas.microsoft.com/office/drawing/2014/main" id="{A10170AF-5107-091B-EEE3-3551E79D8A9E}"/>
              </a:ext>
            </a:extLst>
          </p:cNvPr>
          <p:cNvSpPr/>
          <p:nvPr/>
        </p:nvSpPr>
        <p:spPr>
          <a:xfrm>
            <a:off x="499466" y="1529669"/>
            <a:ext cx="10181448" cy="22637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graphicFrame>
        <p:nvGraphicFramePr>
          <p:cNvPr id="9" name="Objekt 8" hidden="1">
            <a:extLst>
              <a:ext uri="{FF2B5EF4-FFF2-40B4-BE49-F238E27FC236}">
                <a16:creationId xmlns:a16="http://schemas.microsoft.com/office/drawing/2014/main" id="{7417EE82-94B7-4712-A4DD-A3E3383F4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7417EE82-94B7-4712-A4DD-A3E3383F48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077456C4-BFE8-46D3-ADCD-A37081E7825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0000"/>
              </a:lnSpc>
            </a:pPr>
            <a:endParaRPr lang="de-DE" sz="2800" b="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5" name="Foliennummernplatzhalter 4">
            <a:extLst>
              <a:ext uri="{FF2B5EF4-FFF2-40B4-BE49-F238E27FC236}">
                <a16:creationId xmlns:a16="http://schemas.microsoft.com/office/drawing/2014/main" id="{5B90C40E-20BA-40A8-9ABF-2A80DECD1225}"/>
              </a:ext>
            </a:extLst>
          </p:cNvPr>
          <p:cNvSpPr>
            <a:spLocks noGrp="1"/>
          </p:cNvSpPr>
          <p:nvPr>
            <p:ph type="sldNum" sz="quarter" idx="12"/>
          </p:nvPr>
        </p:nvSpPr>
        <p:spPr/>
        <p:txBody>
          <a:bodyPr/>
          <a:lstStyle/>
          <a:p>
            <a:fld id="{D7C2C9C0-DB62-4FE9-858E-5742602E3406}" type="slidenum">
              <a:rPr lang="de-DE" smtClean="0"/>
              <a:pPr/>
              <a:t>5</a:t>
            </a:fld>
            <a:endParaRPr lang="de-DE"/>
          </a:p>
        </p:txBody>
      </p:sp>
      <p:pic>
        <p:nvPicPr>
          <p:cNvPr id="12" name="Grafik 11">
            <a:extLst>
              <a:ext uri="{FF2B5EF4-FFF2-40B4-BE49-F238E27FC236}">
                <a16:creationId xmlns:a16="http://schemas.microsoft.com/office/drawing/2014/main" id="{96A0D2D4-7DDE-4BBD-B564-BA4BA7601E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21645" y="285215"/>
            <a:ext cx="900000" cy="900000"/>
          </a:xfrm>
          <a:prstGeom prst="rect">
            <a:avLst/>
          </a:prstGeom>
        </p:spPr>
      </p:pic>
      <p:pic>
        <p:nvPicPr>
          <p:cNvPr id="3" name="Grafik 2">
            <a:extLst>
              <a:ext uri="{FF2B5EF4-FFF2-40B4-BE49-F238E27FC236}">
                <a16:creationId xmlns:a16="http://schemas.microsoft.com/office/drawing/2014/main" id="{8218D7A7-E644-6C7E-6106-1DDF0765E69C}"/>
              </a:ext>
            </a:extLst>
          </p:cNvPr>
          <p:cNvPicPr>
            <a:picLocks noChangeAspect="1"/>
          </p:cNvPicPr>
          <p:nvPr/>
        </p:nvPicPr>
        <p:blipFill>
          <a:blip r:embed="rId7"/>
          <a:stretch>
            <a:fillRect/>
          </a:stretch>
        </p:blipFill>
        <p:spPr>
          <a:xfrm>
            <a:off x="8753229" y="211415"/>
            <a:ext cx="2062727" cy="777642"/>
          </a:xfrm>
          <a:prstGeom prst="rect">
            <a:avLst/>
          </a:prstGeom>
        </p:spPr>
      </p:pic>
      <p:sp>
        <p:nvSpPr>
          <p:cNvPr id="4" name="Titel 1">
            <a:extLst>
              <a:ext uri="{FF2B5EF4-FFF2-40B4-BE49-F238E27FC236}">
                <a16:creationId xmlns:a16="http://schemas.microsoft.com/office/drawing/2014/main" id="{DFB7E899-D868-FE71-5213-8283A9AB2F91}"/>
              </a:ext>
            </a:extLst>
          </p:cNvPr>
          <p:cNvSpPr txBox="1">
            <a:spLocks/>
          </p:cNvSpPr>
          <p:nvPr/>
        </p:nvSpPr>
        <p:spPr bwMode="gray">
          <a:xfrm>
            <a:off x="501747" y="935213"/>
            <a:ext cx="11159676"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de-DE" dirty="0"/>
              <a:t>F.A.Z. Einspruch – Die Redakteure</a:t>
            </a:r>
          </a:p>
        </p:txBody>
      </p:sp>
      <p:pic>
        <p:nvPicPr>
          <p:cNvPr id="2" name="Grafik 1" descr="Ein Bild, das Person, Wand, Schlips, Mann enthält.&#10;&#10;Automatisch generierte Beschreibung">
            <a:extLst>
              <a:ext uri="{FF2B5EF4-FFF2-40B4-BE49-F238E27FC236}">
                <a16:creationId xmlns:a16="http://schemas.microsoft.com/office/drawing/2014/main" id="{066867D2-0F8B-0B99-6727-3354149C2F2F}"/>
              </a:ext>
            </a:extLst>
          </p:cNvPr>
          <p:cNvPicPr>
            <a:picLocks noChangeAspect="1"/>
          </p:cNvPicPr>
          <p:nvPr/>
        </p:nvPicPr>
        <p:blipFill rotWithShape="1">
          <a:blip r:embed="rId8"/>
          <a:srcRect l="4714" t="-140" r="4880" b="140"/>
          <a:stretch/>
        </p:blipFill>
        <p:spPr>
          <a:xfrm>
            <a:off x="2813670" y="2051746"/>
            <a:ext cx="1586888" cy="1755292"/>
          </a:xfrm>
          <a:prstGeom prst="rect">
            <a:avLst/>
          </a:prstGeom>
        </p:spPr>
      </p:pic>
      <p:pic>
        <p:nvPicPr>
          <p:cNvPr id="7" name="Grafik 6" descr="Ein Bild, das Wand, Person, Schlips, Mann enthält.&#10;&#10;Automatisch generierte Beschreibung">
            <a:extLst>
              <a:ext uri="{FF2B5EF4-FFF2-40B4-BE49-F238E27FC236}">
                <a16:creationId xmlns:a16="http://schemas.microsoft.com/office/drawing/2014/main" id="{9D859F2F-5E6E-24D1-84EC-2915EAFCFAB9}"/>
              </a:ext>
            </a:extLst>
          </p:cNvPr>
          <p:cNvPicPr>
            <a:picLocks noChangeAspect="1"/>
          </p:cNvPicPr>
          <p:nvPr/>
        </p:nvPicPr>
        <p:blipFill rotWithShape="1">
          <a:blip r:embed="rId9"/>
          <a:srcRect r="8514"/>
          <a:stretch/>
        </p:blipFill>
        <p:spPr>
          <a:xfrm>
            <a:off x="770554" y="2051746"/>
            <a:ext cx="1610771" cy="1755292"/>
          </a:xfrm>
          <a:prstGeom prst="rect">
            <a:avLst/>
          </a:prstGeom>
        </p:spPr>
      </p:pic>
      <p:sp>
        <p:nvSpPr>
          <p:cNvPr id="11" name="Textfeld 10">
            <a:extLst>
              <a:ext uri="{FF2B5EF4-FFF2-40B4-BE49-F238E27FC236}">
                <a16:creationId xmlns:a16="http://schemas.microsoft.com/office/drawing/2014/main" id="{868629DB-B4BF-E57B-3F25-9B1F7303F612}"/>
              </a:ext>
            </a:extLst>
          </p:cNvPr>
          <p:cNvSpPr txBox="1"/>
          <p:nvPr/>
        </p:nvSpPr>
        <p:spPr>
          <a:xfrm>
            <a:off x="753632" y="1624455"/>
            <a:ext cx="9075433" cy="246221"/>
          </a:xfrm>
          <a:prstGeom prst="rect">
            <a:avLst/>
          </a:prstGeom>
          <a:noFill/>
        </p:spPr>
        <p:txBody>
          <a:bodyPr wrap="none" lIns="0" tIns="0" rIns="0" bIns="0" rtlCol="0">
            <a:spAutoFit/>
          </a:bodyPr>
          <a:lstStyle/>
          <a:p>
            <a:pPr algn="l"/>
            <a:r>
              <a:rPr lang="de-DE" sz="1600" dirty="0">
                <a:latin typeface="+mj-lt"/>
              </a:rPr>
              <a:t>Die Hosts des Live Podcasts: Dr. Reinhard Müller, Dr. Stephan Klenner, Anna Sophia Lang, Patrick Bahners </a:t>
            </a:r>
          </a:p>
        </p:txBody>
      </p:sp>
      <p:pic>
        <p:nvPicPr>
          <p:cNvPr id="10" name="Grafik 9" descr="Ein Bild, das Menschliches Gesicht, Person, Augenbraue, Hals enthält.&#10;&#10;Automatisch generierte Beschreibung">
            <a:extLst>
              <a:ext uri="{FF2B5EF4-FFF2-40B4-BE49-F238E27FC236}">
                <a16:creationId xmlns:a16="http://schemas.microsoft.com/office/drawing/2014/main" id="{E60DB26C-0F1A-5AB9-C787-9ABE0CC06CA3}"/>
              </a:ext>
            </a:extLst>
          </p:cNvPr>
          <p:cNvPicPr>
            <a:picLocks noChangeAspect="1"/>
          </p:cNvPicPr>
          <p:nvPr/>
        </p:nvPicPr>
        <p:blipFill>
          <a:blip r:embed="rId10"/>
          <a:stretch>
            <a:fillRect/>
          </a:stretch>
        </p:blipFill>
        <p:spPr>
          <a:xfrm>
            <a:off x="4830627" y="2058590"/>
            <a:ext cx="1755291" cy="1755291"/>
          </a:xfrm>
          <a:prstGeom prst="rect">
            <a:avLst/>
          </a:prstGeom>
        </p:spPr>
      </p:pic>
      <p:pic>
        <p:nvPicPr>
          <p:cNvPr id="13" name="Grafik 12" descr="Ein Bild, das Menschliches Gesicht, Person, Kleidung, Krawatte enthält.&#10;&#10;Automatisch generierte Beschreibung">
            <a:extLst>
              <a:ext uri="{FF2B5EF4-FFF2-40B4-BE49-F238E27FC236}">
                <a16:creationId xmlns:a16="http://schemas.microsoft.com/office/drawing/2014/main" id="{5B0B4E5E-AB2A-9ABC-AF06-07DDCA2C2CC1}"/>
              </a:ext>
            </a:extLst>
          </p:cNvPr>
          <p:cNvPicPr>
            <a:picLocks noChangeAspect="1"/>
          </p:cNvPicPr>
          <p:nvPr/>
        </p:nvPicPr>
        <p:blipFill>
          <a:blip r:embed="rId11"/>
          <a:stretch>
            <a:fillRect/>
          </a:stretch>
        </p:blipFill>
        <p:spPr>
          <a:xfrm>
            <a:off x="7032021" y="2057400"/>
            <a:ext cx="1742794" cy="1742794"/>
          </a:xfrm>
          <a:prstGeom prst="rect">
            <a:avLst/>
          </a:prstGeom>
        </p:spPr>
      </p:pic>
      <p:sp>
        <p:nvSpPr>
          <p:cNvPr id="14" name="Textfeld 13">
            <a:extLst>
              <a:ext uri="{FF2B5EF4-FFF2-40B4-BE49-F238E27FC236}">
                <a16:creationId xmlns:a16="http://schemas.microsoft.com/office/drawing/2014/main" id="{E071EF5B-29D6-C583-C0D5-35381DBEBE84}"/>
              </a:ext>
            </a:extLst>
          </p:cNvPr>
          <p:cNvSpPr txBox="1"/>
          <p:nvPr/>
        </p:nvSpPr>
        <p:spPr>
          <a:xfrm>
            <a:off x="770554" y="4114881"/>
            <a:ext cx="3706143" cy="246221"/>
          </a:xfrm>
          <a:prstGeom prst="rect">
            <a:avLst/>
          </a:prstGeom>
          <a:noFill/>
        </p:spPr>
        <p:txBody>
          <a:bodyPr wrap="none" lIns="0" tIns="0" rIns="0" bIns="0" rtlCol="0">
            <a:spAutoFit/>
          </a:bodyPr>
          <a:lstStyle/>
          <a:p>
            <a:pPr algn="l"/>
            <a:r>
              <a:rPr lang="de-DE" sz="1600" dirty="0">
                <a:latin typeface="+mj-lt"/>
              </a:rPr>
              <a:t>Gäste der bisherigen Live Podcasts (Auszug)</a:t>
            </a:r>
          </a:p>
        </p:txBody>
      </p:sp>
      <p:sp>
        <p:nvSpPr>
          <p:cNvPr id="15" name="Textfeld 14">
            <a:extLst>
              <a:ext uri="{FF2B5EF4-FFF2-40B4-BE49-F238E27FC236}">
                <a16:creationId xmlns:a16="http://schemas.microsoft.com/office/drawing/2014/main" id="{5DA7A9BF-3789-46BA-6E3C-66B18F49DB95}"/>
              </a:ext>
            </a:extLst>
          </p:cNvPr>
          <p:cNvSpPr txBox="1"/>
          <p:nvPr/>
        </p:nvSpPr>
        <p:spPr>
          <a:xfrm>
            <a:off x="770554" y="4508545"/>
            <a:ext cx="8327729" cy="1723549"/>
          </a:xfrm>
          <a:prstGeom prst="rect">
            <a:avLst/>
          </a:prstGeom>
          <a:noFill/>
        </p:spPr>
        <p:txBody>
          <a:bodyPr wrap="none" lIns="0" tIns="0" rIns="0" bIns="0" rtlCol="0">
            <a:spAutoFit/>
          </a:bodyPr>
          <a:lstStyle/>
          <a:p>
            <a:pPr marL="285750" indent="-285750">
              <a:buFont typeface="Arial" panose="020B0604020202020204" pitchFamily="34" charset="0"/>
              <a:buChar char="•"/>
            </a:pPr>
            <a:r>
              <a:rPr lang="de-DE" sz="1600" dirty="0">
                <a:latin typeface="+mj-lt"/>
              </a:rPr>
              <a:t>Marco Buschmann, Bundesminister der Justiz der Bundesrepublik Deutschland</a:t>
            </a:r>
          </a:p>
          <a:p>
            <a:pPr marL="285750" indent="-285750">
              <a:buFont typeface="Arial" panose="020B0604020202020204" pitchFamily="34" charset="0"/>
              <a:buChar char="•"/>
            </a:pPr>
            <a:r>
              <a:rPr lang="de-DE" sz="1600" dirty="0">
                <a:latin typeface="+mj-lt"/>
              </a:rPr>
              <a:t>Georg Eisenreich, Bayerischer Staatsminister der Justiz</a:t>
            </a:r>
          </a:p>
          <a:p>
            <a:pPr marL="285750" indent="-285750">
              <a:buFont typeface="Arial" panose="020B0604020202020204" pitchFamily="34" charset="0"/>
              <a:buChar char="•"/>
            </a:pPr>
            <a:r>
              <a:rPr lang="de-DE" sz="1600" dirty="0">
                <a:latin typeface="+mj-lt"/>
              </a:rPr>
              <a:t>Prof. Juliane Kokott, Generalanwältin am Gerichtshof der Europäischen Union</a:t>
            </a:r>
          </a:p>
          <a:p>
            <a:pPr marL="285750" indent="-285750">
              <a:buFont typeface="Arial" panose="020B0604020202020204" pitchFamily="34" charset="0"/>
              <a:buChar char="•"/>
            </a:pPr>
            <a:r>
              <a:rPr lang="de-DE" sz="1600" dirty="0">
                <a:latin typeface="+mj-lt"/>
              </a:rPr>
              <a:t>Prof. Dr. Stefan Kröll, Vorstandsvorsitzender der Deutschen Institution für Schiedsgerichtsbarkeit</a:t>
            </a:r>
          </a:p>
          <a:p>
            <a:pPr marL="285750" indent="-285750">
              <a:buFont typeface="Arial" panose="020B0604020202020204" pitchFamily="34" charset="0"/>
              <a:buChar char="•"/>
            </a:pPr>
            <a:r>
              <a:rPr lang="de-DE" sz="1600" dirty="0">
                <a:latin typeface="+mj-lt"/>
              </a:rPr>
              <a:t>Prof. Christine Langenfeld, Richterin im Zweiten Senat des Bundesverfassungsgerichts</a:t>
            </a:r>
          </a:p>
          <a:p>
            <a:pPr marL="285750" indent="-285750" algn="l">
              <a:buFont typeface="Arial" panose="020B0604020202020204" pitchFamily="34" charset="0"/>
              <a:buChar char="•"/>
            </a:pPr>
            <a:r>
              <a:rPr lang="de-DE" sz="1600" dirty="0">
                <a:latin typeface="+mj-lt"/>
              </a:rPr>
              <a:t>Bettina </a:t>
            </a:r>
            <a:r>
              <a:rPr lang="de-DE" sz="1600" dirty="0" err="1">
                <a:latin typeface="+mj-lt"/>
              </a:rPr>
              <a:t>Limperg</a:t>
            </a:r>
            <a:r>
              <a:rPr lang="de-DE" sz="1600" dirty="0">
                <a:latin typeface="+mj-lt"/>
              </a:rPr>
              <a:t>, Präsidentin des Bundesgerichtshofs</a:t>
            </a:r>
          </a:p>
          <a:p>
            <a:pPr marL="285750" indent="-285750" algn="l">
              <a:buFont typeface="Arial" panose="020B0604020202020204" pitchFamily="34" charset="0"/>
              <a:buChar char="•"/>
            </a:pPr>
            <a:endParaRPr lang="de-DE" sz="1600" dirty="0">
              <a:latin typeface="+mj-lt"/>
            </a:endParaRPr>
          </a:p>
        </p:txBody>
      </p:sp>
    </p:spTree>
    <p:extLst>
      <p:ext uri="{BB962C8B-B14F-4D97-AF65-F5344CB8AC3E}">
        <p14:creationId xmlns:p14="http://schemas.microsoft.com/office/powerpoint/2010/main" val="3296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34659C29-74CE-706B-0002-45EDBDF16CCD}"/>
              </a:ext>
            </a:extLst>
          </p:cNvPr>
          <p:cNvSpPr/>
          <p:nvPr/>
        </p:nvSpPr>
        <p:spPr>
          <a:xfrm>
            <a:off x="501747" y="1712257"/>
            <a:ext cx="10181448" cy="36202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graphicFrame>
        <p:nvGraphicFramePr>
          <p:cNvPr id="9" name="Objekt 8" hidden="1">
            <a:extLst>
              <a:ext uri="{FF2B5EF4-FFF2-40B4-BE49-F238E27FC236}">
                <a16:creationId xmlns:a16="http://schemas.microsoft.com/office/drawing/2014/main" id="{7417EE82-94B7-4712-A4DD-A3E3383F4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7417EE82-94B7-4712-A4DD-A3E3383F48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077456C4-BFE8-46D3-ADCD-A37081E7825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0000"/>
              </a:lnSpc>
            </a:pPr>
            <a:endParaRPr lang="de-DE" sz="2800" b="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5" name="Foliennummernplatzhalter 4">
            <a:extLst>
              <a:ext uri="{FF2B5EF4-FFF2-40B4-BE49-F238E27FC236}">
                <a16:creationId xmlns:a16="http://schemas.microsoft.com/office/drawing/2014/main" id="{5B90C40E-20BA-40A8-9ABF-2A80DECD1225}"/>
              </a:ext>
            </a:extLst>
          </p:cNvPr>
          <p:cNvSpPr>
            <a:spLocks noGrp="1"/>
          </p:cNvSpPr>
          <p:nvPr>
            <p:ph type="sldNum" sz="quarter" idx="12"/>
          </p:nvPr>
        </p:nvSpPr>
        <p:spPr/>
        <p:txBody>
          <a:bodyPr/>
          <a:lstStyle/>
          <a:p>
            <a:fld id="{D7C2C9C0-DB62-4FE9-858E-5742602E3406}" type="slidenum">
              <a:rPr lang="de-DE" smtClean="0"/>
              <a:pPr/>
              <a:t>6</a:t>
            </a:fld>
            <a:endParaRPr lang="de-DE"/>
          </a:p>
        </p:txBody>
      </p:sp>
      <p:sp>
        <p:nvSpPr>
          <p:cNvPr id="10" name="Inhaltsplatzhalter 9">
            <a:extLst>
              <a:ext uri="{FF2B5EF4-FFF2-40B4-BE49-F238E27FC236}">
                <a16:creationId xmlns:a16="http://schemas.microsoft.com/office/drawing/2014/main" id="{9B8A88CF-AC62-4132-A210-57AD3F4465FA}"/>
              </a:ext>
            </a:extLst>
          </p:cNvPr>
          <p:cNvSpPr>
            <a:spLocks noGrp="1"/>
          </p:cNvSpPr>
          <p:nvPr>
            <p:ph sz="quarter" idx="15"/>
          </p:nvPr>
        </p:nvSpPr>
        <p:spPr>
          <a:xfrm>
            <a:off x="753632" y="2078441"/>
            <a:ext cx="9818254" cy="3154462"/>
          </a:xfrm>
        </p:spPr>
        <p:txBody>
          <a:bodyPr vert="horz" lIns="0" tIns="0" rIns="0" bIns="0" rtlCol="0" anchor="t">
            <a:noAutofit/>
          </a:bodyPr>
          <a:lstStyle/>
          <a:p>
            <a:r>
              <a:rPr lang="de-DE" b="1" dirty="0">
                <a:ea typeface="Calibri" panose="020F0502020204030204" pitchFamily="34" charset="0"/>
                <a:cs typeface="Times New Roman"/>
              </a:rPr>
              <a:t>12.04.2024, 14 bis 16 Uhr: </a:t>
            </a:r>
            <a:r>
              <a:rPr lang="de-DE" dirty="0" err="1">
                <a:ea typeface="Calibri" panose="020F0502020204030204" pitchFamily="34" charset="0"/>
                <a:cs typeface="Times New Roman"/>
              </a:rPr>
              <a:t>Juracon</a:t>
            </a:r>
            <a:r>
              <a:rPr lang="de-DE" dirty="0">
                <a:ea typeface="Calibri" panose="020F0502020204030204" pitchFamily="34" charset="0"/>
                <a:cs typeface="Times New Roman"/>
              </a:rPr>
              <a:t>, Kap Europa Frankfurt</a:t>
            </a:r>
          </a:p>
          <a:p>
            <a:r>
              <a:rPr lang="de-DE" b="1" dirty="0">
                <a:ea typeface="Calibri" panose="020F0502020204030204" pitchFamily="34" charset="0"/>
                <a:cs typeface="Times New Roman"/>
              </a:rPr>
              <a:t>07.05.2024,</a:t>
            </a:r>
            <a:r>
              <a:rPr lang="de-DE" b="1" dirty="0">
                <a:effectLst/>
                <a:ea typeface="Calibri" panose="020F0502020204030204" pitchFamily="34" charset="0"/>
                <a:cs typeface="Times New Roman"/>
              </a:rPr>
              <a:t> 18 bis ca. 21 Uhr</a:t>
            </a:r>
            <a:r>
              <a:rPr lang="de-DE" b="1" dirty="0">
                <a:ea typeface="Calibri" panose="020F0502020204030204" pitchFamily="34" charset="0"/>
                <a:cs typeface="Times New Roman"/>
              </a:rPr>
              <a:t>: </a:t>
            </a:r>
            <a:r>
              <a:rPr lang="de-DE" dirty="0">
                <a:ea typeface="Calibri" panose="020F0502020204030204" pitchFamily="34" charset="0"/>
                <a:cs typeface="Times New Roman"/>
              </a:rPr>
              <a:t>Universität Hamburg</a:t>
            </a:r>
          </a:p>
          <a:p>
            <a:r>
              <a:rPr lang="de-DE" b="1" dirty="0">
                <a:cs typeface="Times New Roman"/>
              </a:rPr>
              <a:t>Juni 2024 – </a:t>
            </a:r>
            <a:r>
              <a:rPr lang="de-DE" dirty="0">
                <a:cs typeface="Times New Roman"/>
              </a:rPr>
              <a:t>Universität Bonn</a:t>
            </a:r>
          </a:p>
          <a:p>
            <a:r>
              <a:rPr lang="de-DE" b="1" dirty="0">
                <a:cs typeface="Times New Roman"/>
              </a:rPr>
              <a:t>September 2024 </a:t>
            </a:r>
            <a:r>
              <a:rPr lang="de-DE" dirty="0">
                <a:cs typeface="Times New Roman"/>
              </a:rPr>
              <a:t>– Universität Mannheim</a:t>
            </a:r>
          </a:p>
          <a:p>
            <a:r>
              <a:rPr lang="de-DE" b="1" dirty="0">
                <a:cs typeface="Times New Roman"/>
              </a:rPr>
              <a:t>November 2024 – </a:t>
            </a:r>
            <a:r>
              <a:rPr lang="de-DE" dirty="0">
                <a:cs typeface="Times New Roman"/>
              </a:rPr>
              <a:t>Humboldt-Universität zu Berlin</a:t>
            </a:r>
          </a:p>
          <a:p>
            <a:r>
              <a:rPr lang="de-DE" b="1" dirty="0">
                <a:cs typeface="Times New Roman"/>
              </a:rPr>
              <a:t>Dezember 2024 </a:t>
            </a:r>
            <a:r>
              <a:rPr lang="de-DE" dirty="0">
                <a:cs typeface="Times New Roman"/>
              </a:rPr>
              <a:t>– Universität zu Köln</a:t>
            </a:r>
          </a:p>
          <a:p>
            <a:r>
              <a:rPr lang="de-DE" b="1" dirty="0">
                <a:cs typeface="Times New Roman"/>
              </a:rPr>
              <a:t>Dezember 2024 </a:t>
            </a:r>
            <a:r>
              <a:rPr lang="de-DE" dirty="0">
                <a:cs typeface="Times New Roman"/>
              </a:rPr>
              <a:t>– </a:t>
            </a:r>
            <a:r>
              <a:rPr lang="de-DE" dirty="0" err="1">
                <a:cs typeface="Times New Roman"/>
              </a:rPr>
              <a:t>Juracon</a:t>
            </a:r>
            <a:r>
              <a:rPr lang="de-DE" dirty="0">
                <a:cs typeface="Times New Roman"/>
              </a:rPr>
              <a:t>, BMW-Welt München</a:t>
            </a:r>
          </a:p>
          <a:p>
            <a:r>
              <a:rPr lang="de-DE" b="1" dirty="0">
                <a:cs typeface="Times New Roman"/>
              </a:rPr>
              <a:t>Januar 2025 </a:t>
            </a:r>
            <a:r>
              <a:rPr lang="de-DE" dirty="0">
                <a:cs typeface="Times New Roman"/>
              </a:rPr>
              <a:t>– Universität Heidelberg</a:t>
            </a:r>
          </a:p>
          <a:p>
            <a:endParaRPr lang="de-DE" dirty="0">
              <a:cs typeface="Times New Roman"/>
            </a:endParaRPr>
          </a:p>
        </p:txBody>
      </p:sp>
      <p:sp>
        <p:nvSpPr>
          <p:cNvPr id="8" name="Titel 1">
            <a:extLst>
              <a:ext uri="{FF2B5EF4-FFF2-40B4-BE49-F238E27FC236}">
                <a16:creationId xmlns:a16="http://schemas.microsoft.com/office/drawing/2014/main" id="{012694C4-24E4-11DB-D868-328F4FB81DA3}"/>
              </a:ext>
            </a:extLst>
          </p:cNvPr>
          <p:cNvSpPr txBox="1">
            <a:spLocks/>
          </p:cNvSpPr>
          <p:nvPr/>
        </p:nvSpPr>
        <p:spPr bwMode="gray">
          <a:xfrm>
            <a:off x="501747" y="935213"/>
            <a:ext cx="11159676"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de-DE" dirty="0"/>
              <a:t>(Bisher) geplante Live-Podcasts mit Publikum 2024</a:t>
            </a:r>
          </a:p>
        </p:txBody>
      </p:sp>
      <p:pic>
        <p:nvPicPr>
          <p:cNvPr id="2" name="Grafik 1">
            <a:extLst>
              <a:ext uri="{FF2B5EF4-FFF2-40B4-BE49-F238E27FC236}">
                <a16:creationId xmlns:a16="http://schemas.microsoft.com/office/drawing/2014/main" id="{8DD39DA7-689A-9FB3-F210-F2F8E780B3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96357" y="432031"/>
            <a:ext cx="779706" cy="779706"/>
          </a:xfrm>
          <a:prstGeom prst="rect">
            <a:avLst/>
          </a:prstGeom>
        </p:spPr>
      </p:pic>
      <p:pic>
        <p:nvPicPr>
          <p:cNvPr id="3" name="Grafik 2">
            <a:extLst>
              <a:ext uri="{FF2B5EF4-FFF2-40B4-BE49-F238E27FC236}">
                <a16:creationId xmlns:a16="http://schemas.microsoft.com/office/drawing/2014/main" id="{73E3DC9C-B9CA-B508-39C1-A0E490A1A459}"/>
              </a:ext>
            </a:extLst>
          </p:cNvPr>
          <p:cNvPicPr>
            <a:picLocks noChangeAspect="1"/>
          </p:cNvPicPr>
          <p:nvPr/>
        </p:nvPicPr>
        <p:blipFill>
          <a:blip r:embed="rId7"/>
          <a:stretch>
            <a:fillRect/>
          </a:stretch>
        </p:blipFill>
        <p:spPr>
          <a:xfrm>
            <a:off x="9365311" y="432031"/>
            <a:ext cx="1334711" cy="503182"/>
          </a:xfrm>
          <a:prstGeom prst="rect">
            <a:avLst/>
          </a:prstGeom>
        </p:spPr>
      </p:pic>
    </p:spTree>
    <p:extLst>
      <p:ext uri="{BB962C8B-B14F-4D97-AF65-F5344CB8AC3E}">
        <p14:creationId xmlns:p14="http://schemas.microsoft.com/office/powerpoint/2010/main" val="100353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1E6E8D52-E480-6456-784B-8D5CB66C095D}"/>
              </a:ext>
            </a:extLst>
          </p:cNvPr>
          <p:cNvSpPr/>
          <p:nvPr/>
        </p:nvSpPr>
        <p:spPr>
          <a:xfrm>
            <a:off x="516388" y="1699759"/>
            <a:ext cx="10181448" cy="4946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graphicFrame>
        <p:nvGraphicFramePr>
          <p:cNvPr id="9" name="Objekt 8" hidden="1">
            <a:extLst>
              <a:ext uri="{FF2B5EF4-FFF2-40B4-BE49-F238E27FC236}">
                <a16:creationId xmlns:a16="http://schemas.microsoft.com/office/drawing/2014/main" id="{7417EE82-94B7-4712-A4DD-A3E3383F4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289" imgH="290" progId="TCLayout.ActiveDocument.1">
                  <p:embed/>
                </p:oleObj>
              </mc:Choice>
              <mc:Fallback>
                <p:oleObj name="think-cell Folie" r:id="rId5" imgW="289" imgH="290" progId="TCLayout.ActiveDocument.1">
                  <p:embed/>
                  <p:pic>
                    <p:nvPicPr>
                      <p:cNvPr id="9" name="Objekt 8" hidden="1">
                        <a:extLst>
                          <a:ext uri="{FF2B5EF4-FFF2-40B4-BE49-F238E27FC236}">
                            <a16:creationId xmlns:a16="http://schemas.microsoft.com/office/drawing/2014/main" id="{7417EE82-94B7-4712-A4DD-A3E3383F48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077456C4-BFE8-46D3-ADCD-A37081E7825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0000"/>
              </a:lnSpc>
            </a:pPr>
            <a:endParaRPr lang="de-DE" sz="2800" b="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5" name="Foliennummernplatzhalter 4">
            <a:extLst>
              <a:ext uri="{FF2B5EF4-FFF2-40B4-BE49-F238E27FC236}">
                <a16:creationId xmlns:a16="http://schemas.microsoft.com/office/drawing/2014/main" id="{5B90C40E-20BA-40A8-9ABF-2A80DECD1225}"/>
              </a:ext>
            </a:extLst>
          </p:cNvPr>
          <p:cNvSpPr>
            <a:spLocks noGrp="1"/>
          </p:cNvSpPr>
          <p:nvPr>
            <p:ph type="sldNum" sz="quarter" idx="12"/>
          </p:nvPr>
        </p:nvSpPr>
        <p:spPr/>
        <p:txBody>
          <a:bodyPr/>
          <a:lstStyle/>
          <a:p>
            <a:fld id="{D7C2C9C0-DB62-4FE9-858E-5742602E3406}" type="slidenum">
              <a:rPr lang="de-DE" smtClean="0"/>
              <a:pPr/>
              <a:t>7</a:t>
            </a:fld>
            <a:endParaRPr lang="de-DE"/>
          </a:p>
        </p:txBody>
      </p:sp>
      <p:pic>
        <p:nvPicPr>
          <p:cNvPr id="12" name="Grafik 11">
            <a:extLst>
              <a:ext uri="{FF2B5EF4-FFF2-40B4-BE49-F238E27FC236}">
                <a16:creationId xmlns:a16="http://schemas.microsoft.com/office/drawing/2014/main" id="{96A0D2D4-7DDE-4BBD-B564-BA4BA7601E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96357" y="432031"/>
            <a:ext cx="779706" cy="779706"/>
          </a:xfrm>
          <a:prstGeom prst="rect">
            <a:avLst/>
          </a:prstGeom>
        </p:spPr>
      </p:pic>
      <p:sp>
        <p:nvSpPr>
          <p:cNvPr id="13" name="Titel 1">
            <a:extLst>
              <a:ext uri="{FF2B5EF4-FFF2-40B4-BE49-F238E27FC236}">
                <a16:creationId xmlns:a16="http://schemas.microsoft.com/office/drawing/2014/main" id="{D08591D9-CCFE-00F1-CDE6-570A201171E9}"/>
              </a:ext>
            </a:extLst>
          </p:cNvPr>
          <p:cNvSpPr txBox="1">
            <a:spLocks/>
          </p:cNvSpPr>
          <p:nvPr/>
        </p:nvSpPr>
        <p:spPr bwMode="gray">
          <a:xfrm>
            <a:off x="501747" y="980478"/>
            <a:ext cx="11159676"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de-DE" dirty="0"/>
              <a:t>F.A.Z. Einspruch – Die App rund um Staat, Recht und Steuern</a:t>
            </a:r>
          </a:p>
        </p:txBody>
      </p:sp>
      <p:sp>
        <p:nvSpPr>
          <p:cNvPr id="11" name="Inhaltsplatzhalter 9">
            <a:extLst>
              <a:ext uri="{FF2B5EF4-FFF2-40B4-BE49-F238E27FC236}">
                <a16:creationId xmlns:a16="http://schemas.microsoft.com/office/drawing/2014/main" id="{0C44094E-4307-3644-2B57-F18605C3EE3C}"/>
              </a:ext>
            </a:extLst>
          </p:cNvPr>
          <p:cNvSpPr txBox="1">
            <a:spLocks/>
          </p:cNvSpPr>
          <p:nvPr/>
        </p:nvSpPr>
        <p:spPr bwMode="gray">
          <a:xfrm>
            <a:off x="516388" y="1712855"/>
            <a:ext cx="9875802" cy="4983825"/>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j-lt"/>
                <a:ea typeface="+mn-ea"/>
                <a:cs typeface="+mn-cs"/>
              </a:defRPr>
            </a:lvl1pPr>
            <a:lvl2pPr marL="288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2pPr>
            <a:lvl3pPr marL="576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3pPr>
            <a:lvl4pPr marL="864000" indent="-288000" algn="l" defTabSz="914400" rtl="0" eaLnBrk="1" latinLnBrk="0" hangingPunct="1">
              <a:lnSpc>
                <a:spcPct val="110000"/>
              </a:lnSpc>
              <a:spcBef>
                <a:spcPts val="500"/>
              </a:spcBef>
              <a:buFont typeface="Symbol" panose="05050102010706020507" pitchFamily="18" charset="2"/>
              <a:buChar char="-"/>
              <a:defRPr sz="1600" kern="1200">
                <a:solidFill>
                  <a:schemeClr val="tx1"/>
                </a:solidFill>
                <a:latin typeface="+mj-lt"/>
                <a:ea typeface="+mn-ea"/>
                <a:cs typeface="+mn-cs"/>
              </a:defRPr>
            </a:lvl4pPr>
            <a:lvl5pPr marL="0" indent="0" algn="l" defTabSz="914400" rtl="0" eaLnBrk="1" latinLnBrk="0" hangingPunct="1">
              <a:lnSpc>
                <a:spcPct val="110000"/>
              </a:lnSpc>
              <a:spcBef>
                <a:spcPts val="1000"/>
              </a:spcBef>
              <a:buFont typeface="Arial" panose="020B0604020202020204" pitchFamily="34" charset="0"/>
              <a:buNone/>
              <a:defRPr sz="1500" b="1"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b="1" dirty="0"/>
              <a:t>Konzept. </a:t>
            </a:r>
            <a:r>
              <a:rPr lang="de-DE" sz="1600" b="0" i="0" u="none" strike="noStrike" baseline="0" dirty="0">
                <a:solidFill>
                  <a:srgbClr val="000000"/>
                </a:solidFill>
              </a:rPr>
              <a:t>Einspruch ist ein laufend aktualisiertes Digital-Angebot mit ausgewählten und exklusiven Inhalten zu relevanten Rechts- und Steuerthemen aus der Welt der F.A.Z. Das Angebot kombiniert Aktualität und Hintergrundwissen mit Artikeln, die informieren und inspirieren – im Web wie auch in der App.</a:t>
            </a:r>
          </a:p>
          <a:p>
            <a:r>
              <a:rPr lang="de-DE" sz="2000" b="1" dirty="0"/>
              <a:t>Einzigartig.</a:t>
            </a:r>
            <a:r>
              <a:rPr lang="de-DE" sz="2400" b="1" dirty="0"/>
              <a:t> </a:t>
            </a:r>
            <a:r>
              <a:rPr lang="de-DE" sz="1600" b="0" i="0" u="none" strike="noStrike" baseline="0" dirty="0">
                <a:solidFill>
                  <a:srgbClr val="000000"/>
                </a:solidFill>
              </a:rPr>
              <a:t>An der Schnittstelle zwischen Fachjournal und </a:t>
            </a:r>
            <a:br>
              <a:rPr lang="de-DE" sz="1600" b="0" i="0" u="none" strike="noStrike" baseline="0" dirty="0">
                <a:solidFill>
                  <a:srgbClr val="000000"/>
                </a:solidFill>
              </a:rPr>
            </a:br>
            <a:r>
              <a:rPr lang="de-DE" sz="1600" b="0" i="0" u="none" strike="noStrike" baseline="0" dirty="0">
                <a:solidFill>
                  <a:srgbClr val="000000"/>
                </a:solidFill>
              </a:rPr>
              <a:t>Nachrichtenmedium vereint F.A.Z. Einspruch Fachexpertise </a:t>
            </a:r>
            <a:br>
              <a:rPr lang="de-DE" sz="1600" b="0" i="0" u="none" strike="noStrike" baseline="0" dirty="0">
                <a:solidFill>
                  <a:srgbClr val="000000"/>
                </a:solidFill>
              </a:rPr>
            </a:br>
            <a:r>
              <a:rPr lang="de-DE" sz="1600" b="0" i="0" u="none" strike="noStrike" baseline="0" dirty="0">
                <a:solidFill>
                  <a:srgbClr val="000000"/>
                </a:solidFill>
              </a:rPr>
              <a:t>mit Allgemeinwissen und bietet damit einen Überblick über </a:t>
            </a:r>
            <a:br>
              <a:rPr lang="de-DE" sz="1600" b="0" i="0" u="none" strike="noStrike" baseline="0" dirty="0">
                <a:solidFill>
                  <a:srgbClr val="000000"/>
                </a:solidFill>
              </a:rPr>
            </a:br>
            <a:r>
              <a:rPr lang="de-DE" sz="1600" b="0" i="0" u="none" strike="noStrike" baseline="0" dirty="0">
                <a:solidFill>
                  <a:srgbClr val="000000"/>
                </a:solidFill>
              </a:rPr>
              <a:t>die gesamte Bandbreite aktueller Themen mit juristischer </a:t>
            </a:r>
            <a:br>
              <a:rPr lang="de-DE" sz="1600" b="0" i="0" u="none" strike="noStrike" baseline="0" dirty="0">
                <a:solidFill>
                  <a:srgbClr val="000000"/>
                </a:solidFill>
              </a:rPr>
            </a:br>
            <a:r>
              <a:rPr lang="de-DE" sz="1600" b="0" i="0" u="none" strike="noStrike" baseline="0" dirty="0">
                <a:solidFill>
                  <a:srgbClr val="000000"/>
                </a:solidFill>
              </a:rPr>
              <a:t>und steuerlicher Relevanz.</a:t>
            </a:r>
          </a:p>
          <a:p>
            <a:r>
              <a:rPr lang="de-DE" sz="2000" b="1" dirty="0"/>
              <a:t>Zielgruppe.</a:t>
            </a:r>
            <a:r>
              <a:rPr lang="de-DE" sz="1600" b="1" dirty="0"/>
              <a:t> </a:t>
            </a:r>
            <a:r>
              <a:rPr lang="de-DE" sz="1600" b="0" i="0" u="none" strike="noStrike" baseline="0" dirty="0">
                <a:solidFill>
                  <a:srgbClr val="000000"/>
                </a:solidFill>
              </a:rPr>
              <a:t>F.A.Z. Einspruch wendet sich an (angehende) </a:t>
            </a:r>
            <a:br>
              <a:rPr lang="de-DE" sz="1600" b="0" i="0" u="none" strike="noStrike" baseline="0" dirty="0">
                <a:solidFill>
                  <a:srgbClr val="000000"/>
                </a:solidFill>
              </a:rPr>
            </a:br>
            <a:r>
              <a:rPr lang="de-DE" sz="1600" b="0" i="0" u="none" strike="noStrike" baseline="0" dirty="0">
                <a:solidFill>
                  <a:srgbClr val="000000"/>
                </a:solidFill>
              </a:rPr>
              <a:t>Juristen und an Personen mit Interesse an Rechts- und </a:t>
            </a:r>
            <a:br>
              <a:rPr lang="de-DE" sz="1600" b="0" i="0" u="none" strike="noStrike" baseline="0" dirty="0">
                <a:solidFill>
                  <a:srgbClr val="000000"/>
                </a:solidFill>
              </a:rPr>
            </a:br>
            <a:r>
              <a:rPr lang="de-DE" sz="1600" b="0" i="0" u="none" strike="noStrike" baseline="0" dirty="0">
                <a:solidFill>
                  <a:srgbClr val="000000"/>
                </a:solidFill>
              </a:rPr>
              <a:t>Steuerthemen, die über den Tellerrand ihrer eigenen </a:t>
            </a:r>
            <a:br>
              <a:rPr lang="de-DE" sz="1600" b="0" i="0" u="none" strike="noStrike" baseline="0" dirty="0">
                <a:solidFill>
                  <a:srgbClr val="000000"/>
                </a:solidFill>
              </a:rPr>
            </a:br>
            <a:r>
              <a:rPr lang="de-DE" sz="1600" b="0" i="0" u="none" strike="noStrike" baseline="0" dirty="0">
                <a:solidFill>
                  <a:srgbClr val="000000"/>
                </a:solidFill>
              </a:rPr>
              <a:t>Fachdisziplin blicken wollen und sich einen aktuellen </a:t>
            </a:r>
            <a:br>
              <a:rPr lang="de-DE" sz="1600" b="0" i="0" u="none" strike="noStrike" baseline="0" dirty="0">
                <a:solidFill>
                  <a:srgbClr val="000000"/>
                </a:solidFill>
              </a:rPr>
            </a:br>
            <a:r>
              <a:rPr lang="de-DE" sz="1600" b="0" i="0" u="none" strike="noStrike" baseline="0" dirty="0">
                <a:solidFill>
                  <a:srgbClr val="000000"/>
                </a:solidFill>
              </a:rPr>
              <a:t>Rundumblick sowie Hintergründe zu relevanten Themen </a:t>
            </a:r>
            <a:br>
              <a:rPr lang="de-DE" sz="1600" b="0" i="0" u="none" strike="noStrike" baseline="0" dirty="0">
                <a:solidFill>
                  <a:srgbClr val="000000"/>
                </a:solidFill>
              </a:rPr>
            </a:br>
            <a:r>
              <a:rPr lang="de-DE" sz="1600" b="0" i="0" u="none" strike="noStrike" baseline="0" dirty="0">
                <a:solidFill>
                  <a:srgbClr val="000000"/>
                </a:solidFill>
              </a:rPr>
              <a:t>rund um Staat, Recht und Steuern wünschen.</a:t>
            </a:r>
          </a:p>
          <a:p>
            <a:r>
              <a:rPr lang="de-DE" sz="2000" b="1" dirty="0"/>
              <a:t>Download.</a:t>
            </a:r>
            <a:r>
              <a:rPr lang="de-DE" sz="1600" b="1" dirty="0"/>
              <a:t> </a:t>
            </a:r>
            <a:r>
              <a:rPr lang="de-DE" sz="1600" b="0" i="0" u="none" strike="noStrike" baseline="0" dirty="0">
                <a:solidFill>
                  <a:srgbClr val="000000"/>
                </a:solidFill>
              </a:rPr>
              <a:t>F.A.Z. Einspruch ist kostenfrei in den App-Stores von </a:t>
            </a:r>
            <a:r>
              <a:rPr lang="de-DE" sz="1600" b="0" i="0" u="none" strike="noStrike" baseline="0" dirty="0">
                <a:solidFill>
                  <a:srgbClr val="000000"/>
                </a:solidFill>
                <a:hlinkClick r:id="rId8"/>
              </a:rPr>
              <a:t>Apple (iOS)</a:t>
            </a:r>
            <a:r>
              <a:rPr lang="de-DE" sz="1600" b="0" i="0" u="none" strike="noStrike" baseline="0" dirty="0">
                <a:solidFill>
                  <a:srgbClr val="000000"/>
                </a:solidFill>
              </a:rPr>
              <a:t> und </a:t>
            </a:r>
            <a:r>
              <a:rPr lang="de-DE" sz="1600" b="0" i="0" u="none" strike="noStrike" baseline="0" dirty="0">
                <a:solidFill>
                  <a:srgbClr val="000000"/>
                </a:solidFill>
                <a:hlinkClick r:id="rId9"/>
              </a:rPr>
              <a:t>Google (Android)</a:t>
            </a:r>
            <a:r>
              <a:rPr lang="de-DE" sz="1600" b="0" i="0" u="none" strike="noStrike" baseline="0" dirty="0">
                <a:solidFill>
                  <a:srgbClr val="000000"/>
                </a:solidFill>
              </a:rPr>
              <a:t> verfügbar.</a:t>
            </a:r>
            <a:endParaRPr lang="de-DE" dirty="0">
              <a:effectLst/>
              <a:ea typeface="Calibri" panose="020F0502020204030204" pitchFamily="34" charset="0"/>
              <a:cs typeface="Times New Roman" panose="02020603050405020304" pitchFamily="18" charset="0"/>
            </a:endParaRPr>
          </a:p>
          <a:p>
            <a:endParaRPr lang="de-DE"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 name="Grafik 22">
            <a:extLst>
              <a:ext uri="{FF2B5EF4-FFF2-40B4-BE49-F238E27FC236}">
                <a16:creationId xmlns:a16="http://schemas.microsoft.com/office/drawing/2014/main" id="{A386C070-8953-7A18-BF13-E2F8CFF6181B}"/>
              </a:ext>
            </a:extLst>
          </p:cNvPr>
          <p:cNvPicPr>
            <a:picLocks noChangeAspect="1"/>
          </p:cNvPicPr>
          <p:nvPr/>
        </p:nvPicPr>
        <p:blipFill>
          <a:blip r:embed="rId10"/>
          <a:stretch>
            <a:fillRect/>
          </a:stretch>
        </p:blipFill>
        <p:spPr>
          <a:xfrm>
            <a:off x="5871674" y="3210484"/>
            <a:ext cx="4826162" cy="2712303"/>
          </a:xfrm>
          <a:prstGeom prst="rect">
            <a:avLst/>
          </a:prstGeom>
        </p:spPr>
      </p:pic>
      <p:pic>
        <p:nvPicPr>
          <p:cNvPr id="4" name="Grafik 3">
            <a:extLst>
              <a:ext uri="{FF2B5EF4-FFF2-40B4-BE49-F238E27FC236}">
                <a16:creationId xmlns:a16="http://schemas.microsoft.com/office/drawing/2014/main" id="{31B3B1AC-2DAD-81A4-F366-2922E7C026CE}"/>
              </a:ext>
            </a:extLst>
          </p:cNvPr>
          <p:cNvPicPr>
            <a:picLocks noChangeAspect="1"/>
          </p:cNvPicPr>
          <p:nvPr/>
        </p:nvPicPr>
        <p:blipFill>
          <a:blip r:embed="rId11"/>
          <a:stretch>
            <a:fillRect/>
          </a:stretch>
        </p:blipFill>
        <p:spPr>
          <a:xfrm>
            <a:off x="9365311" y="432031"/>
            <a:ext cx="1334711" cy="503182"/>
          </a:xfrm>
          <a:prstGeom prst="rect">
            <a:avLst/>
          </a:prstGeom>
        </p:spPr>
      </p:pic>
    </p:spTree>
    <p:extLst>
      <p:ext uri="{BB962C8B-B14F-4D97-AF65-F5344CB8AC3E}">
        <p14:creationId xmlns:p14="http://schemas.microsoft.com/office/powerpoint/2010/main" val="31405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417EE82-94B7-4712-A4DD-A3E3383F4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9" imgH="290" progId="TCLayout.ActiveDocument.1">
                  <p:embed/>
                </p:oleObj>
              </mc:Choice>
              <mc:Fallback>
                <p:oleObj name="think-cell Folie" r:id="rId4" imgW="289" imgH="290" progId="TCLayout.ActiveDocument.1">
                  <p:embed/>
                  <p:pic>
                    <p:nvPicPr>
                      <p:cNvPr id="9" name="Objekt 8" hidden="1">
                        <a:extLst>
                          <a:ext uri="{FF2B5EF4-FFF2-40B4-BE49-F238E27FC236}">
                            <a16:creationId xmlns:a16="http://schemas.microsoft.com/office/drawing/2014/main" id="{7417EE82-94B7-4712-A4DD-A3E3383F48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077456C4-BFE8-46D3-ADCD-A37081E7825B}"/>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0000"/>
              </a:lnSpc>
            </a:pPr>
            <a:endParaRPr lang="de-DE" sz="2800" b="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5" name="Foliennummernplatzhalter 4">
            <a:extLst>
              <a:ext uri="{FF2B5EF4-FFF2-40B4-BE49-F238E27FC236}">
                <a16:creationId xmlns:a16="http://schemas.microsoft.com/office/drawing/2014/main" id="{5B90C40E-20BA-40A8-9ABF-2A80DECD1225}"/>
              </a:ext>
            </a:extLst>
          </p:cNvPr>
          <p:cNvSpPr>
            <a:spLocks noGrp="1"/>
          </p:cNvSpPr>
          <p:nvPr>
            <p:ph type="sldNum" sz="quarter" idx="12"/>
          </p:nvPr>
        </p:nvSpPr>
        <p:spPr/>
        <p:txBody>
          <a:bodyPr/>
          <a:lstStyle/>
          <a:p>
            <a:fld id="{D7C2C9C0-DB62-4FE9-858E-5742602E3406}" type="slidenum">
              <a:rPr lang="de-DE" smtClean="0"/>
              <a:pPr/>
              <a:t>8</a:t>
            </a:fld>
            <a:endParaRPr lang="de-DE"/>
          </a:p>
        </p:txBody>
      </p:sp>
      <p:pic>
        <p:nvPicPr>
          <p:cNvPr id="12" name="Grafik 11">
            <a:extLst>
              <a:ext uri="{FF2B5EF4-FFF2-40B4-BE49-F238E27FC236}">
                <a16:creationId xmlns:a16="http://schemas.microsoft.com/office/drawing/2014/main" id="{96A0D2D4-7DDE-4BBD-B564-BA4BA7601E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21645" y="285215"/>
            <a:ext cx="900000" cy="900000"/>
          </a:xfrm>
          <a:prstGeom prst="rect">
            <a:avLst/>
          </a:prstGeom>
        </p:spPr>
      </p:pic>
      <p:pic>
        <p:nvPicPr>
          <p:cNvPr id="3" name="Grafik 2">
            <a:extLst>
              <a:ext uri="{FF2B5EF4-FFF2-40B4-BE49-F238E27FC236}">
                <a16:creationId xmlns:a16="http://schemas.microsoft.com/office/drawing/2014/main" id="{8218D7A7-E644-6C7E-6106-1DDF0765E69C}"/>
              </a:ext>
            </a:extLst>
          </p:cNvPr>
          <p:cNvPicPr>
            <a:picLocks noChangeAspect="1"/>
          </p:cNvPicPr>
          <p:nvPr/>
        </p:nvPicPr>
        <p:blipFill>
          <a:blip r:embed="rId7"/>
          <a:stretch>
            <a:fillRect/>
          </a:stretch>
        </p:blipFill>
        <p:spPr>
          <a:xfrm>
            <a:off x="8753229" y="211415"/>
            <a:ext cx="2062727" cy="777642"/>
          </a:xfrm>
          <a:prstGeom prst="rect">
            <a:avLst/>
          </a:prstGeom>
        </p:spPr>
      </p:pic>
      <p:sp>
        <p:nvSpPr>
          <p:cNvPr id="4" name="Titel 1">
            <a:extLst>
              <a:ext uri="{FF2B5EF4-FFF2-40B4-BE49-F238E27FC236}">
                <a16:creationId xmlns:a16="http://schemas.microsoft.com/office/drawing/2014/main" id="{DFB7E899-D868-FE71-5213-8283A9AB2F91}"/>
              </a:ext>
            </a:extLst>
          </p:cNvPr>
          <p:cNvSpPr txBox="1">
            <a:spLocks/>
          </p:cNvSpPr>
          <p:nvPr/>
        </p:nvSpPr>
        <p:spPr bwMode="gray">
          <a:xfrm>
            <a:off x="501747" y="935213"/>
            <a:ext cx="11159676"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de-DE" dirty="0"/>
              <a:t>Fragen rund um die Buchung – Ihre </a:t>
            </a:r>
            <a:r>
              <a:rPr lang="de-DE" dirty="0" err="1"/>
              <a:t>Ansprechpartner:innen</a:t>
            </a:r>
            <a:endParaRPr lang="de-DE" dirty="0"/>
          </a:p>
        </p:txBody>
      </p:sp>
      <p:sp>
        <p:nvSpPr>
          <p:cNvPr id="23" name="Rechteck 22">
            <a:extLst>
              <a:ext uri="{FF2B5EF4-FFF2-40B4-BE49-F238E27FC236}">
                <a16:creationId xmlns:a16="http://schemas.microsoft.com/office/drawing/2014/main" id="{265BACF2-3D37-9014-7DAE-40A9079619A8}"/>
              </a:ext>
            </a:extLst>
          </p:cNvPr>
          <p:cNvSpPr/>
          <p:nvPr/>
        </p:nvSpPr>
        <p:spPr>
          <a:xfrm>
            <a:off x="501747" y="1466462"/>
            <a:ext cx="10181448" cy="2480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sp>
        <p:nvSpPr>
          <p:cNvPr id="27" name="Rechteck 26">
            <a:extLst>
              <a:ext uri="{FF2B5EF4-FFF2-40B4-BE49-F238E27FC236}">
                <a16:creationId xmlns:a16="http://schemas.microsoft.com/office/drawing/2014/main" id="{A6A4F158-4E90-53F1-F4A1-EA46CE11FE5D}"/>
              </a:ext>
            </a:extLst>
          </p:cNvPr>
          <p:cNvSpPr/>
          <p:nvPr/>
        </p:nvSpPr>
        <p:spPr>
          <a:xfrm>
            <a:off x="2735482" y="1796724"/>
            <a:ext cx="3346103" cy="2308324"/>
          </a:xfrm>
          <a:prstGeom prst="rect">
            <a:avLst/>
          </a:prstGeom>
        </p:spPr>
        <p:txBody>
          <a:bodyPr wrap="square">
            <a:spAutoFit/>
          </a:bodyPr>
          <a:lstStyle/>
          <a:p>
            <a:r>
              <a:rPr lang="de-DE" b="1" dirty="0">
                <a:solidFill>
                  <a:prstClr val="black"/>
                </a:solidFill>
                <a:latin typeface="Calibri" panose="020F0502020204030204" pitchFamily="34" charset="0"/>
                <a:cs typeface="Calibri" panose="020F0502020204030204" pitchFamily="34" charset="0"/>
              </a:rPr>
              <a:t>Tobias Kröger</a:t>
            </a:r>
          </a:p>
          <a:p>
            <a:r>
              <a:rPr lang="de-DE" dirty="0">
                <a:solidFill>
                  <a:prstClr val="black"/>
                </a:solidFill>
                <a:latin typeface="Calibri" panose="020F0502020204030204" pitchFamily="34" charset="0"/>
                <a:cs typeface="Calibri" panose="020F0502020204030204" pitchFamily="34" charset="0"/>
              </a:rPr>
              <a:t>IQB und </a:t>
            </a:r>
            <a:r>
              <a:rPr lang="de-DE" dirty="0" err="1">
                <a:solidFill>
                  <a:prstClr val="black"/>
                </a:solidFill>
                <a:latin typeface="Calibri" panose="020F0502020204030204" pitchFamily="34" charset="0"/>
                <a:cs typeface="Calibri" panose="020F0502020204030204" pitchFamily="34" charset="0"/>
              </a:rPr>
              <a:t>Myjobfair</a:t>
            </a:r>
            <a:r>
              <a:rPr lang="de-DE" dirty="0">
                <a:solidFill>
                  <a:prstClr val="black"/>
                </a:solidFill>
                <a:latin typeface="Calibri" panose="020F0502020204030204" pitchFamily="34" charset="0"/>
                <a:cs typeface="Calibri" panose="020F0502020204030204" pitchFamily="34" charset="0"/>
              </a:rPr>
              <a:t> GmbH</a:t>
            </a:r>
          </a:p>
          <a:p>
            <a:r>
              <a:rPr lang="de-DE" dirty="0">
                <a:solidFill>
                  <a:prstClr val="black"/>
                </a:solidFill>
                <a:latin typeface="Calibri" panose="020F0502020204030204" pitchFamily="34" charset="0"/>
                <a:cs typeface="Calibri" panose="020F0502020204030204" pitchFamily="34" charset="0"/>
              </a:rPr>
              <a:t>Pariser Straße 1</a:t>
            </a:r>
            <a:br>
              <a:rPr lang="de-DE" dirty="0">
                <a:solidFill>
                  <a:prstClr val="black"/>
                </a:solidFill>
                <a:latin typeface="Calibri" panose="020F0502020204030204" pitchFamily="34" charset="0"/>
                <a:cs typeface="Calibri" panose="020F0502020204030204" pitchFamily="34" charset="0"/>
              </a:rPr>
            </a:br>
            <a:r>
              <a:rPr lang="de-DE" dirty="0">
                <a:solidFill>
                  <a:prstClr val="black"/>
                </a:solidFill>
                <a:latin typeface="Calibri" panose="020F0502020204030204" pitchFamily="34" charset="0"/>
                <a:cs typeface="Calibri" panose="020F0502020204030204" pitchFamily="34" charset="0"/>
              </a:rPr>
              <a:t>60486 Frankfurt</a:t>
            </a:r>
          </a:p>
          <a:p>
            <a:endParaRPr lang="de-DE" dirty="0">
              <a:solidFill>
                <a:prstClr val="black"/>
              </a:solidFill>
              <a:latin typeface="Calibri" panose="020F0502020204030204" pitchFamily="34" charset="0"/>
              <a:cs typeface="Calibri" panose="020F0502020204030204" pitchFamily="34" charset="0"/>
            </a:endParaRPr>
          </a:p>
          <a:p>
            <a:r>
              <a:rPr lang="de-DE" b="1" dirty="0">
                <a:solidFill>
                  <a:prstClr val="black"/>
                </a:solidFill>
                <a:latin typeface="Calibri" panose="020F0502020204030204" pitchFamily="34" charset="0"/>
                <a:cs typeface="Calibri" panose="020F0502020204030204" pitchFamily="34" charset="0"/>
              </a:rPr>
              <a:t>T</a:t>
            </a:r>
            <a:r>
              <a:rPr lang="de-DE" dirty="0">
                <a:solidFill>
                  <a:prstClr val="black"/>
                </a:solidFill>
                <a:latin typeface="Calibri" panose="020F0502020204030204" pitchFamily="34" charset="0"/>
                <a:cs typeface="Calibri" panose="020F0502020204030204" pitchFamily="34" charset="0"/>
              </a:rPr>
              <a:t> +49 (0)69/25 75 979-84</a:t>
            </a:r>
          </a:p>
          <a:p>
            <a:r>
              <a:rPr lang="de-DE" b="1" dirty="0">
                <a:solidFill>
                  <a:prstClr val="black"/>
                </a:solidFill>
                <a:latin typeface="Calibri" panose="020F0502020204030204" pitchFamily="34" charset="0"/>
                <a:cs typeface="Calibri" panose="020F0502020204030204" pitchFamily="34" charset="0"/>
              </a:rPr>
              <a:t>M</a:t>
            </a:r>
            <a:r>
              <a:rPr lang="de-DE" dirty="0">
                <a:solidFill>
                  <a:prstClr val="black"/>
                </a:solidFill>
                <a:latin typeface="Calibri" panose="020F0502020204030204" pitchFamily="34" charset="0"/>
                <a:cs typeface="Calibri" panose="020F0502020204030204" pitchFamily="34" charset="0"/>
              </a:rPr>
              <a:t> tobias.kroeger@myjobfair.de</a:t>
            </a:r>
          </a:p>
          <a:p>
            <a:endParaRPr lang="de-DE" dirty="0">
              <a:solidFill>
                <a:prstClr val="black"/>
              </a:solidFill>
              <a:latin typeface="Calibri" panose="020F0502020204030204" pitchFamily="34" charset="0"/>
              <a:cs typeface="Calibri" panose="020F0502020204030204" pitchFamily="34" charset="0"/>
            </a:endParaRPr>
          </a:p>
        </p:txBody>
      </p:sp>
      <p:pic>
        <p:nvPicPr>
          <p:cNvPr id="33" name="Grafik 32" descr="Ein Bild, das Menschliches Gesicht, Kleidung, Person, Kinn enthält.&#10;&#10;Automatisch generierte Beschreibung">
            <a:extLst>
              <a:ext uri="{FF2B5EF4-FFF2-40B4-BE49-F238E27FC236}">
                <a16:creationId xmlns:a16="http://schemas.microsoft.com/office/drawing/2014/main" id="{13218F83-5040-725B-91E4-4CA8719DF116}"/>
              </a:ext>
            </a:extLst>
          </p:cNvPr>
          <p:cNvPicPr>
            <a:picLocks noChangeAspect="1"/>
          </p:cNvPicPr>
          <p:nvPr/>
        </p:nvPicPr>
        <p:blipFill>
          <a:blip r:embed="rId8"/>
          <a:stretch>
            <a:fillRect/>
          </a:stretch>
        </p:blipFill>
        <p:spPr>
          <a:xfrm>
            <a:off x="755914" y="1863104"/>
            <a:ext cx="1782548" cy="1922399"/>
          </a:xfrm>
          <a:prstGeom prst="rect">
            <a:avLst/>
          </a:prstGeom>
        </p:spPr>
      </p:pic>
      <p:sp>
        <p:nvSpPr>
          <p:cNvPr id="14" name="Rechteck 13">
            <a:extLst>
              <a:ext uri="{FF2B5EF4-FFF2-40B4-BE49-F238E27FC236}">
                <a16:creationId xmlns:a16="http://schemas.microsoft.com/office/drawing/2014/main" id="{475EE054-B4E6-8FA6-F5EC-F67F03B574C3}"/>
              </a:ext>
            </a:extLst>
          </p:cNvPr>
          <p:cNvSpPr/>
          <p:nvPr/>
        </p:nvSpPr>
        <p:spPr>
          <a:xfrm>
            <a:off x="516388" y="4018869"/>
            <a:ext cx="10181448" cy="2480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pic>
        <p:nvPicPr>
          <p:cNvPr id="16" name="Grafik 15" descr="Ein Bild, das Menschliches Gesicht, Person, Kleidung, Lächeln enthält.">
            <a:extLst>
              <a:ext uri="{FF2B5EF4-FFF2-40B4-BE49-F238E27FC236}">
                <a16:creationId xmlns:a16="http://schemas.microsoft.com/office/drawing/2014/main" id="{AB8780B5-B5D1-B221-D5DD-0793B511F1E2}"/>
              </a:ext>
            </a:extLst>
          </p:cNvPr>
          <p:cNvPicPr>
            <a:picLocks noChangeAspect="1"/>
          </p:cNvPicPr>
          <p:nvPr/>
        </p:nvPicPr>
        <p:blipFill rotWithShape="1">
          <a:blip r:embed="rId9"/>
          <a:srcRect l="19837" r="18295"/>
          <a:stretch/>
        </p:blipFill>
        <p:spPr>
          <a:xfrm>
            <a:off x="753632" y="4295661"/>
            <a:ext cx="1784830" cy="1927097"/>
          </a:xfrm>
          <a:prstGeom prst="rect">
            <a:avLst/>
          </a:prstGeom>
        </p:spPr>
      </p:pic>
      <p:sp>
        <p:nvSpPr>
          <p:cNvPr id="17" name="Rechteck 16">
            <a:extLst>
              <a:ext uri="{FF2B5EF4-FFF2-40B4-BE49-F238E27FC236}">
                <a16:creationId xmlns:a16="http://schemas.microsoft.com/office/drawing/2014/main" id="{01E96734-DB43-8B63-D768-E4AD9EF948B5}"/>
              </a:ext>
            </a:extLst>
          </p:cNvPr>
          <p:cNvSpPr/>
          <p:nvPr/>
        </p:nvSpPr>
        <p:spPr>
          <a:xfrm>
            <a:off x="2735481" y="4227090"/>
            <a:ext cx="3346103" cy="2308324"/>
          </a:xfrm>
          <a:prstGeom prst="rect">
            <a:avLst/>
          </a:prstGeom>
        </p:spPr>
        <p:txBody>
          <a:bodyPr wrap="square">
            <a:spAutoFit/>
          </a:bodyPr>
          <a:lstStyle/>
          <a:p>
            <a:r>
              <a:rPr lang="de-DE" b="1" dirty="0">
                <a:solidFill>
                  <a:prstClr val="black"/>
                </a:solidFill>
                <a:latin typeface="Calibri" panose="020F0502020204030204" pitchFamily="34" charset="0"/>
                <a:cs typeface="Calibri" panose="020F0502020204030204" pitchFamily="34" charset="0"/>
              </a:rPr>
              <a:t>Carissa Marx</a:t>
            </a:r>
          </a:p>
          <a:p>
            <a:r>
              <a:rPr lang="de-DE" dirty="0">
                <a:solidFill>
                  <a:prstClr val="black"/>
                </a:solidFill>
                <a:latin typeface="Calibri" panose="020F0502020204030204" pitchFamily="34" charset="0"/>
                <a:cs typeface="Calibri" panose="020F0502020204030204" pitchFamily="34" charset="0"/>
              </a:rPr>
              <a:t>IQB und </a:t>
            </a:r>
            <a:r>
              <a:rPr lang="de-DE" dirty="0" err="1">
                <a:solidFill>
                  <a:prstClr val="black"/>
                </a:solidFill>
                <a:latin typeface="Calibri" panose="020F0502020204030204" pitchFamily="34" charset="0"/>
                <a:cs typeface="Calibri" panose="020F0502020204030204" pitchFamily="34" charset="0"/>
              </a:rPr>
              <a:t>Myjobfair</a:t>
            </a:r>
            <a:r>
              <a:rPr lang="de-DE" dirty="0">
                <a:solidFill>
                  <a:prstClr val="black"/>
                </a:solidFill>
                <a:latin typeface="Calibri" panose="020F0502020204030204" pitchFamily="34" charset="0"/>
                <a:cs typeface="Calibri" panose="020F0502020204030204" pitchFamily="34" charset="0"/>
              </a:rPr>
              <a:t> GmbH</a:t>
            </a:r>
          </a:p>
          <a:p>
            <a:r>
              <a:rPr lang="de-DE" dirty="0">
                <a:solidFill>
                  <a:prstClr val="black"/>
                </a:solidFill>
                <a:latin typeface="Calibri" panose="020F0502020204030204" pitchFamily="34" charset="0"/>
                <a:cs typeface="Calibri" panose="020F0502020204030204" pitchFamily="34" charset="0"/>
              </a:rPr>
              <a:t>Pariser Straße 1</a:t>
            </a:r>
            <a:br>
              <a:rPr lang="de-DE" dirty="0">
                <a:solidFill>
                  <a:prstClr val="black"/>
                </a:solidFill>
                <a:latin typeface="Calibri" panose="020F0502020204030204" pitchFamily="34" charset="0"/>
                <a:cs typeface="Calibri" panose="020F0502020204030204" pitchFamily="34" charset="0"/>
              </a:rPr>
            </a:br>
            <a:r>
              <a:rPr lang="de-DE" dirty="0">
                <a:solidFill>
                  <a:prstClr val="black"/>
                </a:solidFill>
                <a:latin typeface="Calibri" panose="020F0502020204030204" pitchFamily="34" charset="0"/>
                <a:cs typeface="Calibri" panose="020F0502020204030204" pitchFamily="34" charset="0"/>
              </a:rPr>
              <a:t>60486 Frankfurt</a:t>
            </a:r>
          </a:p>
          <a:p>
            <a:endParaRPr lang="de-DE" dirty="0">
              <a:solidFill>
                <a:prstClr val="black"/>
              </a:solidFill>
              <a:latin typeface="Calibri" panose="020F0502020204030204" pitchFamily="34" charset="0"/>
              <a:cs typeface="Calibri" panose="020F0502020204030204" pitchFamily="34" charset="0"/>
            </a:endParaRPr>
          </a:p>
          <a:p>
            <a:r>
              <a:rPr lang="de-DE" b="1" dirty="0">
                <a:solidFill>
                  <a:prstClr val="black"/>
                </a:solidFill>
                <a:latin typeface="Calibri" panose="020F0502020204030204" pitchFamily="34" charset="0"/>
                <a:cs typeface="Calibri" panose="020F0502020204030204" pitchFamily="34" charset="0"/>
              </a:rPr>
              <a:t>T</a:t>
            </a:r>
            <a:r>
              <a:rPr lang="de-DE" dirty="0">
                <a:solidFill>
                  <a:prstClr val="black"/>
                </a:solidFill>
                <a:latin typeface="Calibri" panose="020F0502020204030204" pitchFamily="34" charset="0"/>
                <a:cs typeface="Calibri" panose="020F0502020204030204" pitchFamily="34" charset="0"/>
              </a:rPr>
              <a:t> +49 (0)69/79 40 95-16</a:t>
            </a:r>
          </a:p>
          <a:p>
            <a:r>
              <a:rPr lang="de-DE" b="1" dirty="0">
                <a:solidFill>
                  <a:prstClr val="black"/>
                </a:solidFill>
                <a:latin typeface="Calibri" panose="020F0502020204030204" pitchFamily="34" charset="0"/>
                <a:cs typeface="Calibri" panose="020F0502020204030204" pitchFamily="34" charset="0"/>
              </a:rPr>
              <a:t>M</a:t>
            </a:r>
            <a:r>
              <a:rPr lang="de-DE" dirty="0">
                <a:solidFill>
                  <a:prstClr val="black"/>
                </a:solidFill>
                <a:latin typeface="Calibri" panose="020F0502020204030204" pitchFamily="34" charset="0"/>
                <a:cs typeface="Calibri" panose="020F0502020204030204" pitchFamily="34" charset="0"/>
              </a:rPr>
              <a:t> cma@iqb.de</a:t>
            </a:r>
          </a:p>
          <a:p>
            <a:endParaRPr lang="de-DE"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170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6F5634E-CE05-4421-B57D-CC9C0C64DBC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289" imgH="290" progId="TCLayout.ActiveDocument.1">
                  <p:embed/>
                </p:oleObj>
              </mc:Choice>
              <mc:Fallback>
                <p:oleObj name="think-cell Folie" r:id="rId5" imgW="289" imgH="290" progId="TCLayout.ActiveDocument.1">
                  <p:embed/>
                  <p:pic>
                    <p:nvPicPr>
                      <p:cNvPr id="6" name="Objekt 5" hidden="1">
                        <a:extLst>
                          <a:ext uri="{FF2B5EF4-FFF2-40B4-BE49-F238E27FC236}">
                            <a16:creationId xmlns:a16="http://schemas.microsoft.com/office/drawing/2014/main" id="{16F5634E-CE05-4421-B57D-CC9C0C64DB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0A8D52E6-582D-4718-89AA-DCFE7D49452A}"/>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110000"/>
              </a:lnSpc>
            </a:pPr>
            <a:endParaRPr lang="de-DE" sz="7200" err="1">
              <a:solidFill>
                <a:schemeClr val="tx1"/>
              </a:solidFill>
              <a:latin typeface="Times New Roman" panose="02020603050405020304" pitchFamily="18" charset="0"/>
              <a:ea typeface="+mj-ea"/>
              <a:cs typeface="+mj-cs"/>
              <a:sym typeface="Times New Roman" panose="02020603050405020304" pitchFamily="18" charset="0"/>
            </a:endParaRPr>
          </a:p>
        </p:txBody>
      </p:sp>
      <p:sp>
        <p:nvSpPr>
          <p:cNvPr id="2" name="Titel 1">
            <a:extLst>
              <a:ext uri="{FF2B5EF4-FFF2-40B4-BE49-F238E27FC236}">
                <a16:creationId xmlns:a16="http://schemas.microsoft.com/office/drawing/2014/main" id="{26F61867-E038-4E4E-980E-E0B103B24E0E}"/>
              </a:ext>
            </a:extLst>
          </p:cNvPr>
          <p:cNvSpPr>
            <a:spLocks noGrp="1"/>
          </p:cNvSpPr>
          <p:nvPr>
            <p:ph type="title"/>
          </p:nvPr>
        </p:nvSpPr>
        <p:spPr bwMode="black">
          <a:xfrm>
            <a:off x="2119823" y="2843644"/>
            <a:ext cx="9376941" cy="997196"/>
          </a:xfrm>
        </p:spPr>
        <p:txBody>
          <a:bodyPr/>
          <a:lstStyle/>
          <a:p>
            <a:r>
              <a:rPr lang="de-DE" sz="7200" err="1"/>
              <a:t>reiheit</a:t>
            </a:r>
            <a:r>
              <a:rPr lang="de-DE" sz="7200"/>
              <a:t> beginnt im Kopf.</a:t>
            </a:r>
          </a:p>
        </p:txBody>
      </p:sp>
      <p:pic>
        <p:nvPicPr>
          <p:cNvPr id="7" name="Grafik 6">
            <a:extLst>
              <a:ext uri="{FF2B5EF4-FFF2-40B4-BE49-F238E27FC236}">
                <a16:creationId xmlns:a16="http://schemas.microsoft.com/office/drawing/2014/main" id="{D6905C17-BD3B-46E7-BDEA-36FBE398A6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black">
          <a:xfrm>
            <a:off x="1159992" y="2655967"/>
            <a:ext cx="968377" cy="1451714"/>
          </a:xfrm>
          <a:prstGeom prst="rect">
            <a:avLst/>
          </a:prstGeom>
        </p:spPr>
      </p:pic>
      <p:sp>
        <p:nvSpPr>
          <p:cNvPr id="3" name="Rechteck 2"/>
          <p:cNvSpPr/>
          <p:nvPr/>
        </p:nvSpPr>
        <p:spPr bwMode="white">
          <a:xfrm>
            <a:off x="10996863" y="5630779"/>
            <a:ext cx="914400" cy="1227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110000"/>
              </a:lnSpc>
            </a:pPr>
            <a:endParaRPr lang="de-DE" sz="1600">
              <a:solidFill>
                <a:schemeClr val="tx1"/>
              </a:solidFill>
              <a:latin typeface="+mj-lt"/>
            </a:endParaRPr>
          </a:p>
        </p:txBody>
      </p:sp>
    </p:spTree>
    <p:extLst>
      <p:ext uri="{BB962C8B-B14F-4D97-AF65-F5344CB8AC3E}">
        <p14:creationId xmlns:p14="http://schemas.microsoft.com/office/powerpoint/2010/main" val="1447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5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PkKWFIA90NvyEZdtoT.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VJt8oUxnCehI90nd4lqo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m7sWcF6V2MCpqlqaPYiO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bkNfEmDkfEAb7Rap3dM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_6JhswiTqsAZKU8F4ANV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vj.c8_VujFxnAUYfUWpf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wwIf9vSm0.iLuO240rd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wwIf9vSm0.iLuO240rdf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ywwIf9vSm0.iLuO240rdf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wwIf9vSm0.iLuO240rd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wwIf9vSm0.iLuO240rdf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ywwIf9vSm0.iLuO240rdf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ywwIf9vSm0.iLuO240rdf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vj.c8_VujFxnAUYfUWp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_6JhswiTqsAZKU8F4AN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PkKWFIA90NvyEZdtoT.dg"/>
</p:tagLst>
</file>

<file path=ppt/theme/theme1.xml><?xml version="1.0" encoding="utf-8"?>
<a:theme xmlns:a="http://schemas.openxmlformats.org/drawingml/2006/main" name="Office">
  <a:themeElements>
    <a:clrScheme name="FAZ">
      <a:dk1>
        <a:sysClr val="windowText" lastClr="000000"/>
      </a:dk1>
      <a:lt1>
        <a:sysClr val="window" lastClr="FFFFFF"/>
      </a:lt1>
      <a:dk2>
        <a:srgbClr val="110A35"/>
      </a:dk2>
      <a:lt2>
        <a:srgbClr val="E8EDEE"/>
      </a:lt2>
      <a:accent1>
        <a:srgbClr val="110A35"/>
      </a:accent1>
      <a:accent2>
        <a:srgbClr val="E8EDEE"/>
      </a:accent2>
      <a:accent3>
        <a:srgbClr val="3960A0"/>
      </a:accent3>
      <a:accent4>
        <a:srgbClr val="C7CAD0"/>
      </a:accent4>
      <a:accent5>
        <a:srgbClr val="888A93"/>
      </a:accent5>
      <a:accent6>
        <a:srgbClr val="E61849"/>
      </a:accent6>
      <a:hlink>
        <a:srgbClr val="3960A0"/>
      </a:hlink>
      <a:folHlink>
        <a:srgbClr val="888A93"/>
      </a:folHlink>
    </a:clrScheme>
    <a:fontScheme name="FAZ Schriften 202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44000" tIns="144000" rIns="144000" bIns="144000" rtlCol="0" anchor="ctr"/>
      <a:lstStyle>
        <a:defPPr algn="ctr">
          <a:lnSpc>
            <a:spcPct val="110000"/>
          </a:lnSpc>
          <a:defRPr sz="1600" dirty="0"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latin typeface="+mj-lt"/>
          </a:defRPr>
        </a:defPPr>
      </a:lstStyle>
    </a:txDef>
  </a:objectDefaults>
  <a:extraClrSchemeLst/>
  <a:custClrLst>
    <a:custClr name=" ">
      <a:srgbClr val="F4F6F6"/>
    </a:custClr>
  </a:custClrLst>
  <a:extLst>
    <a:ext uri="{05A4C25C-085E-4340-85A3-A5531E510DB2}">
      <thm15:themeFamily xmlns:thm15="http://schemas.microsoft.com/office/thememl/2012/main" name="Vorlage_FAZ_plus_Folienbib.potx" id="{FF212EF0-C2C9-42BE-A094-10404C4AA941}" vid="{C7362F62-FB1D-4A7D-BF4D-994982B4E7F6}"/>
    </a:ext>
  </a:extLst>
</a:theme>
</file>

<file path=ppt/theme/theme2.xml><?xml version="1.0" encoding="utf-8"?>
<a:theme xmlns:a="http://schemas.openxmlformats.org/drawingml/2006/main" name="Office">
  <a:themeElements>
    <a:clrScheme name="FAZ Farben 2020">
      <a:dk1>
        <a:sysClr val="windowText" lastClr="000000"/>
      </a:dk1>
      <a:lt1>
        <a:sysClr val="window" lastClr="FFFFFF"/>
      </a:lt1>
      <a:dk2>
        <a:srgbClr val="110A35"/>
      </a:dk2>
      <a:lt2>
        <a:srgbClr val="E8EDEE"/>
      </a:lt2>
      <a:accent1>
        <a:srgbClr val="110A35"/>
      </a:accent1>
      <a:accent2>
        <a:srgbClr val="888A93"/>
      </a:accent2>
      <a:accent3>
        <a:srgbClr val="3960A0"/>
      </a:accent3>
      <a:accent4>
        <a:srgbClr val="E8EDEE"/>
      </a:accent4>
      <a:accent5>
        <a:srgbClr val="C7CAD0"/>
      </a:accent5>
      <a:accent6>
        <a:srgbClr val="E61849"/>
      </a:accent6>
      <a:hlink>
        <a:srgbClr val="3960A0"/>
      </a:hlink>
      <a:folHlink>
        <a:srgbClr val="888A93"/>
      </a:folHlink>
    </a:clrScheme>
    <a:fontScheme name="Benutzerdefiniert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e4c702-2d22-437a-86b3-9c5023f32578">
      <Terms xmlns="http://schemas.microsoft.com/office/infopath/2007/PartnerControls"/>
    </lcf76f155ced4ddcb4097134ff3c332f>
    <TaxCatchAll xmlns="d88efd36-298a-43ba-8eb1-8d66dc0a25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D949E755038A846AF2F6E3DC00B1BA4" ma:contentTypeVersion="14" ma:contentTypeDescription="Ein neues Dokument erstellen." ma:contentTypeScope="" ma:versionID="b6f1ba722457367e941244b1d9b599ea">
  <xsd:schema xmlns:xsd="http://www.w3.org/2001/XMLSchema" xmlns:xs="http://www.w3.org/2001/XMLSchema" xmlns:p="http://schemas.microsoft.com/office/2006/metadata/properties" xmlns:ns2="fee4c702-2d22-437a-86b3-9c5023f32578" xmlns:ns3="d88efd36-298a-43ba-8eb1-8d66dc0a250e" targetNamespace="http://schemas.microsoft.com/office/2006/metadata/properties" ma:root="true" ma:fieldsID="b2d97144e155aa4eb63253a901820ffb" ns2:_="" ns3:_="">
    <xsd:import namespace="fee4c702-2d22-437a-86b3-9c5023f32578"/>
    <xsd:import namespace="d88efd36-298a-43ba-8eb1-8d66dc0a25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4c702-2d22-437a-86b3-9c5023f325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0c810fb9-9218-42de-aa6b-a1fe80d29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8efd36-298a-43ba-8eb1-8d66dc0a250e"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7d4b6226-bcf5-4aa7-b4f6-cebc0d6d7632}" ma:internalName="TaxCatchAll" ma:showField="CatchAllData" ma:web="d88efd36-298a-43ba-8eb1-8d66dc0a25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A951D7-1912-4C02-B091-D54FE0651279}">
  <ds:schemaRefs>
    <ds:schemaRef ds:uri="fee4c702-2d22-437a-86b3-9c5023f32578"/>
    <ds:schemaRef ds:uri="http://purl.org/dc/elements/1.1/"/>
    <ds:schemaRef ds:uri="http://schemas.microsoft.com/office/2006/documentManagement/types"/>
    <ds:schemaRef ds:uri="http://schemas.microsoft.com/office/2006/metadata/properties"/>
    <ds:schemaRef ds:uri="d88efd36-298a-43ba-8eb1-8d66dc0a250e"/>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FC84A09-259E-42D8-94B9-658A47718FC5}">
  <ds:schemaRefs>
    <ds:schemaRef ds:uri="http://schemas.microsoft.com/sharepoint/v3/contenttype/forms"/>
  </ds:schemaRefs>
</ds:datastoreItem>
</file>

<file path=customXml/itemProps3.xml><?xml version="1.0" encoding="utf-8"?>
<ds:datastoreItem xmlns:ds="http://schemas.openxmlformats.org/officeDocument/2006/customXml" ds:itemID="{F94A6498-D7FD-44C3-B90F-69E6D28B9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4c702-2d22-437a-86b3-9c5023f32578"/>
    <ds:schemaRef ds:uri="d88efd36-298a-43ba-8eb1-8d66dc0a2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c8eefca-88ab-4819-995e-539f249d4948}" enabled="1" method="Standard" siteId="{e29fc699-127e-425d-a75f-ed341dc32838}" removed="0"/>
</clbl:labelList>
</file>

<file path=docProps/app.xml><?xml version="1.0" encoding="utf-8"?>
<Properties xmlns="http://schemas.openxmlformats.org/officeDocument/2006/extended-properties" xmlns:vt="http://schemas.openxmlformats.org/officeDocument/2006/docPropsVTypes">
  <Template>Vorlage_FAZ_plus_Folienbib</Template>
  <TotalTime>0</TotalTime>
  <Words>811</Words>
  <Application>Microsoft Office PowerPoint</Application>
  <PresentationFormat>Breitbild</PresentationFormat>
  <Paragraphs>72</Paragraphs>
  <Slides>9</Slides>
  <Notes>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5" baseType="lpstr">
      <vt:lpstr>Arial</vt:lpstr>
      <vt:lpstr>Calibri</vt:lpstr>
      <vt:lpstr>Symbol</vt:lpstr>
      <vt:lpstr>Times New Roman</vt:lpstr>
      <vt:lpstr>Office</vt:lpstr>
      <vt:lpstr>think-cell Folie</vt:lpstr>
      <vt:lpstr> Exklusive Employer-Branding-Angebote rund um den F.A.Z. Einspruch Live Podcast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reiheit beginnt im Kopf.</vt:lpstr>
    </vt:vector>
  </TitlesOfParts>
  <Company>Frankfurter Allgemeine Zeitung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herCAREER</dc:title>
  <dc:creator>Mandl, Fiona</dc:creator>
  <cp:lastModifiedBy>Susanne Glueck</cp:lastModifiedBy>
  <cp:revision>78</cp:revision>
  <cp:lastPrinted>2020-03-02T08:14:15Z</cp:lastPrinted>
  <dcterms:created xsi:type="dcterms:W3CDTF">2020-06-09T09:04:18Z</dcterms:created>
  <dcterms:modified xsi:type="dcterms:W3CDTF">2023-10-10T07:39:42Z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0x0101005D949E755038A846AF2F6E3DC00B1BA4</vt:lpwstr>
  </property>
  <property fmtid="{D5CDD505-2E9C-101B-9397-08002B2CF9AE}" pid="3" name="MediaServiceImageTags">
    <vt:lpwstr/>
  </property>
</Properties>
</file>